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6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8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4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7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5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4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8A93-E414-2E4F-9CCF-F807BBCEB126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8B64-818C-3C44-A835-BAFE6C4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q_words_run217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96235"/>
          </a:xfrm>
          <a:prstGeom prst="rect">
            <a:avLst/>
          </a:prstGeom>
        </p:spPr>
      </p:pic>
      <p:pic>
        <p:nvPicPr>
          <p:cNvPr id="5" name="Picture 4" descr="daq_words_run21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1765"/>
            <a:ext cx="9144000" cy="3496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0454" y="537109"/>
            <a:ext cx="243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7 (</a:t>
            </a:r>
            <a:r>
              <a:rPr lang="en-US" dirty="0" err="1" smtClean="0"/>
              <a:t>fADC</a:t>
            </a:r>
            <a:r>
              <a:rPr lang="en-US" dirty="0" smtClean="0"/>
              <a:t> integrals)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12854" y="3969472"/>
            <a:ext cx="2737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8 (</a:t>
            </a:r>
            <a:r>
              <a:rPr lang="en-US" dirty="0" err="1" smtClean="0"/>
              <a:t>fADC</a:t>
            </a:r>
            <a:r>
              <a:rPr lang="en-US" dirty="0" smtClean="0"/>
              <a:t> full samples)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4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aq_words_comp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68"/>
            <a:ext cx="9144000" cy="3496235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986812" y="2585597"/>
            <a:ext cx="1191709" cy="2568119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3"/>
          </p:cNvCxnSpPr>
          <p:nvPr/>
        </p:nvCxnSpPr>
        <p:spPr>
          <a:xfrm>
            <a:off x="4267049" y="2585597"/>
            <a:ext cx="4558284" cy="2568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daq_words_compar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7" t="45801" r="52864" b="5677"/>
          <a:stretch/>
        </p:blipFill>
        <p:spPr>
          <a:xfrm>
            <a:off x="2178521" y="3448700"/>
            <a:ext cx="6646812" cy="3410032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12" name="Straight Connector 11"/>
          <p:cNvCxnSpPr/>
          <p:nvPr/>
        </p:nvCxnSpPr>
        <p:spPr>
          <a:xfrm>
            <a:off x="5784850" y="3448700"/>
            <a:ext cx="3040483" cy="1705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99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m_vs_nthre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5" y="504371"/>
            <a:ext cx="88392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4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te_vs_nthread_ja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" y="426357"/>
            <a:ext cx="88392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6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te_vs_nthread_readonl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6" y="250371"/>
            <a:ext cx="88392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im_recon_comp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3" y="622300"/>
            <a:ext cx="88392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DCcandidate_rate_vs_point_or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785"/>
            <a:ext cx="9144000" cy="34962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3714" y="1738477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Current code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5235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DCcandidate_rate_vs_point_x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96235"/>
          </a:xfrm>
          <a:prstGeom prst="rect">
            <a:avLst/>
          </a:prstGeom>
        </p:spPr>
      </p:pic>
      <p:pic>
        <p:nvPicPr>
          <p:cNvPr id="5" name="Picture 4" descr="CDCcandidate_rate_vs_point_x10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1765"/>
            <a:ext cx="9144000" cy="3496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3714" y="568262"/>
            <a:ext cx="3762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All pool maximums increased x10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75987" y="3999467"/>
            <a:ext cx="419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Only </a:t>
            </a:r>
            <a:r>
              <a:rPr lang="en-US" sz="2000" b="1" dirty="0" err="1" smtClean="0"/>
              <a:t>TrackHit</a:t>
            </a:r>
            <a:r>
              <a:rPr lang="en-US" sz="2000" b="1" dirty="0" smtClean="0"/>
              <a:t> pool max increased x10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0020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</Words>
  <Application>Microsoft Macintosh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Lawrence</dc:creator>
  <cp:lastModifiedBy>David Lawrence</cp:lastModifiedBy>
  <cp:revision>5</cp:revision>
  <dcterms:created xsi:type="dcterms:W3CDTF">2015-01-30T16:53:17Z</dcterms:created>
  <dcterms:modified xsi:type="dcterms:W3CDTF">2015-01-30T18:45:35Z</dcterms:modified>
</cp:coreProperties>
</file>