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4" r:id="rId10"/>
    <p:sldId id="262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7201-5520-469A-8E17-2E285E26E578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022A-8A85-4890-9FD0-FE444D80C6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7201-5520-469A-8E17-2E285E26E578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022A-8A85-4890-9FD0-FE444D80C6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7201-5520-469A-8E17-2E285E26E578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022A-8A85-4890-9FD0-FE444D80C6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7201-5520-469A-8E17-2E285E26E578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022A-8A85-4890-9FD0-FE444D80C6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7201-5520-469A-8E17-2E285E26E578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B5C022A-8A85-4890-9FD0-FE444D80C6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7201-5520-469A-8E17-2E285E26E578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022A-8A85-4890-9FD0-FE444D80C6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7201-5520-469A-8E17-2E285E26E578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022A-8A85-4890-9FD0-FE444D80C6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7201-5520-469A-8E17-2E285E26E578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022A-8A85-4890-9FD0-FE444D80C6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7201-5520-469A-8E17-2E285E26E578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022A-8A85-4890-9FD0-FE444D80C6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7201-5520-469A-8E17-2E285E26E578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022A-8A85-4890-9FD0-FE444D80C6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7201-5520-469A-8E17-2E285E26E578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022A-8A85-4890-9FD0-FE444D80C6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EFB7201-5520-469A-8E17-2E285E26E578}" type="datetimeFigureOut">
              <a:rPr lang="en-US" smtClean="0"/>
              <a:pPr/>
              <a:t>3/4/2009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B5C022A-8A85-4890-9FD0-FE444D80C6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Recent Progress on Controls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Elliott Wolin</a:t>
            </a:r>
          </a:p>
          <a:p>
            <a:r>
              <a:rPr lang="en-US" dirty="0" smtClean="0"/>
              <a:t>Hall D Online Meeting</a:t>
            </a:r>
          </a:p>
          <a:p>
            <a:r>
              <a:rPr lang="en-US" dirty="0" smtClean="0"/>
              <a:t>4-Mar-2009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Labview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JLab has </a:t>
            </a:r>
            <a:r>
              <a:rPr lang="en-US" dirty="0" err="1" smtClean="0"/>
              <a:t>Labview</a:t>
            </a:r>
            <a:r>
              <a:rPr lang="en-US" dirty="0" smtClean="0"/>
              <a:t> site license</a:t>
            </a:r>
          </a:p>
          <a:p>
            <a:pPr lvl="1"/>
            <a:r>
              <a:rPr lang="en-US" dirty="0" err="1" smtClean="0"/>
              <a:t>Labview</a:t>
            </a:r>
            <a:r>
              <a:rPr lang="en-US" dirty="0" smtClean="0"/>
              <a:t> runs </a:t>
            </a:r>
            <a:r>
              <a:rPr lang="en-US" dirty="0" smtClean="0"/>
              <a:t>on </a:t>
            </a:r>
            <a:r>
              <a:rPr lang="en-US" dirty="0" smtClean="0"/>
              <a:t>Linux, Windows</a:t>
            </a:r>
          </a:p>
          <a:p>
            <a:pPr lvl="1"/>
            <a:r>
              <a:rPr lang="en-US" dirty="0" smtClean="0"/>
              <a:t>Virtual Instruments machine independent (but…)</a:t>
            </a:r>
            <a:endParaRPr lang="en-US" dirty="0" smtClean="0"/>
          </a:p>
          <a:p>
            <a:r>
              <a:rPr lang="en-US" dirty="0" smtClean="0"/>
              <a:t>What role might </a:t>
            </a:r>
            <a:r>
              <a:rPr lang="en-US" dirty="0" err="1" smtClean="0"/>
              <a:t>Labview</a:t>
            </a:r>
            <a:r>
              <a:rPr lang="en-US" dirty="0" smtClean="0"/>
              <a:t> play in Hall D</a:t>
            </a:r>
          </a:p>
          <a:p>
            <a:pPr lvl="1"/>
            <a:r>
              <a:rPr lang="en-US" dirty="0" smtClean="0"/>
              <a:t>already used for bench test systems</a:t>
            </a:r>
          </a:p>
          <a:p>
            <a:pPr lvl="1"/>
            <a:r>
              <a:rPr lang="en-US" dirty="0" smtClean="0"/>
              <a:t>production uses are in SCADA layer (not DCS)</a:t>
            </a:r>
          </a:p>
          <a:p>
            <a:pPr lvl="2"/>
            <a:r>
              <a:rPr lang="en-US" dirty="0" smtClean="0"/>
              <a:t>expert gui’s, e.g. CAEN mainframe, Wiener crate?</a:t>
            </a:r>
          </a:p>
          <a:p>
            <a:pPr lvl="2"/>
            <a:r>
              <a:rPr lang="en-US" dirty="0" smtClean="0"/>
              <a:t>operator gui’s, adjunct to CSS or replace?</a:t>
            </a:r>
          </a:p>
          <a:p>
            <a:r>
              <a:rPr lang="en-US" dirty="0" smtClean="0"/>
              <a:t>What if site license disappears?</a:t>
            </a:r>
          </a:p>
          <a:p>
            <a:r>
              <a:rPr lang="en-US" dirty="0" smtClean="0"/>
              <a:t>I will soon test </a:t>
            </a:r>
            <a:r>
              <a:rPr lang="en-US" dirty="0" err="1" smtClean="0"/>
              <a:t>Labview</a:t>
            </a:r>
            <a:r>
              <a:rPr lang="en-US" dirty="0" smtClean="0"/>
              <a:t> on Linux</a:t>
            </a:r>
          </a:p>
          <a:p>
            <a:pPr lvl="1"/>
            <a:r>
              <a:rPr lang="en-US" dirty="0" smtClean="0"/>
              <a:t>CAEN mainframe</a:t>
            </a:r>
          </a:p>
          <a:p>
            <a:r>
              <a:rPr lang="en-US" dirty="0" smtClean="0"/>
              <a:t>I will check recent conference proceedings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Near-Term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Continue learning about EPICS</a:t>
            </a:r>
          </a:p>
          <a:p>
            <a:r>
              <a:rPr lang="en-US" dirty="0" smtClean="0"/>
              <a:t>Connect EPICS to real devices</a:t>
            </a:r>
          </a:p>
          <a:p>
            <a:pPr lvl="1"/>
            <a:r>
              <a:rPr lang="en-US" dirty="0" smtClean="0"/>
              <a:t>PLC</a:t>
            </a:r>
          </a:p>
          <a:p>
            <a:pPr lvl="1"/>
            <a:r>
              <a:rPr lang="en-US" dirty="0" smtClean="0"/>
              <a:t>CAEN mainframe</a:t>
            </a:r>
          </a:p>
          <a:p>
            <a:r>
              <a:rPr lang="en-US" dirty="0" smtClean="0"/>
              <a:t>Test EPICS utilities as they become </a:t>
            </a:r>
            <a:r>
              <a:rPr lang="en-US" dirty="0" smtClean="0"/>
              <a:t>available</a:t>
            </a:r>
          </a:p>
          <a:p>
            <a:r>
              <a:rPr lang="en-US" dirty="0" smtClean="0"/>
              <a:t>Attend </a:t>
            </a:r>
            <a:r>
              <a:rPr lang="en-US" dirty="0" smtClean="0"/>
              <a:t>EPICS collaboration </a:t>
            </a:r>
            <a:r>
              <a:rPr lang="en-US" dirty="0" smtClean="0"/>
              <a:t>meetings and ICALEPCS conferences</a:t>
            </a:r>
            <a:endParaRPr lang="en-US" dirty="0" smtClean="0"/>
          </a:p>
          <a:p>
            <a:r>
              <a:rPr lang="en-US" dirty="0" smtClean="0"/>
              <a:t>Test Linux </a:t>
            </a:r>
            <a:r>
              <a:rPr lang="en-US" dirty="0" err="1" smtClean="0"/>
              <a:t>Labview</a:t>
            </a:r>
            <a:r>
              <a:rPr lang="en-US" dirty="0" smtClean="0"/>
              <a:t> with real devices</a:t>
            </a:r>
          </a:p>
          <a:p>
            <a:r>
              <a:rPr lang="en-US" dirty="0" smtClean="0"/>
              <a:t>Find out about </a:t>
            </a:r>
            <a:r>
              <a:rPr lang="en-US" dirty="0" err="1" smtClean="0"/>
              <a:t>Labview</a:t>
            </a:r>
            <a:r>
              <a:rPr lang="en-US" dirty="0" smtClean="0"/>
              <a:t> use in production HENP experiments (met w/sales </a:t>
            </a:r>
            <a:r>
              <a:rPr lang="en-US" dirty="0" smtClean="0"/>
              <a:t>reps on Tues)</a:t>
            </a:r>
          </a:p>
          <a:p>
            <a:endParaRPr lang="en-US" dirty="0" smtClean="0"/>
          </a:p>
          <a:p>
            <a:r>
              <a:rPr lang="en-US" dirty="0" smtClean="0"/>
              <a:t>Should I create a mini-EPICS dist</a:t>
            </a:r>
            <a:r>
              <a:rPr lang="en-US" dirty="0" smtClean="0"/>
              <a:t>?  For test setups?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few weeks ago </a:t>
            </a:r>
            <a:r>
              <a:rPr lang="en-US" dirty="0" err="1" smtClean="0"/>
              <a:t>Elke</a:t>
            </a:r>
            <a:r>
              <a:rPr lang="en-US" dirty="0" smtClean="0"/>
              <a:t> asked how long it would take to get an EPICS system going</a:t>
            </a:r>
          </a:p>
          <a:p>
            <a:r>
              <a:rPr lang="en-US" dirty="0" smtClean="0"/>
              <a:t>I didn’t </a:t>
            </a:r>
            <a:r>
              <a:rPr lang="en-US" dirty="0" smtClean="0"/>
              <a:t>know</a:t>
            </a:r>
            <a:endParaRPr lang="en-US" dirty="0" smtClean="0"/>
          </a:p>
          <a:p>
            <a:pPr lvl="1"/>
            <a:r>
              <a:rPr lang="en-US" dirty="0" smtClean="0"/>
              <a:t>I </a:t>
            </a:r>
            <a:r>
              <a:rPr lang="en-US" dirty="0" smtClean="0"/>
              <a:t>had never </a:t>
            </a:r>
            <a:r>
              <a:rPr lang="en-US" dirty="0" smtClean="0"/>
              <a:t>installed EPICS</a:t>
            </a:r>
          </a:p>
          <a:p>
            <a:pPr lvl="1"/>
            <a:r>
              <a:rPr lang="en-US" dirty="0" smtClean="0"/>
              <a:t>I </a:t>
            </a:r>
            <a:r>
              <a:rPr lang="en-US" dirty="0" smtClean="0"/>
              <a:t>knew </a:t>
            </a:r>
            <a:r>
              <a:rPr lang="en-US" dirty="0" smtClean="0"/>
              <a:t>nothing about the framework or make system</a:t>
            </a:r>
          </a:p>
          <a:p>
            <a:pPr lvl="1"/>
            <a:r>
              <a:rPr lang="en-US" dirty="0" smtClean="0"/>
              <a:t>I </a:t>
            </a:r>
            <a:r>
              <a:rPr lang="en-US" dirty="0" smtClean="0"/>
              <a:t>knew </a:t>
            </a:r>
            <a:r>
              <a:rPr lang="en-US" dirty="0" smtClean="0"/>
              <a:t>next to nothing about EPICS </a:t>
            </a:r>
            <a:r>
              <a:rPr lang="en-US" dirty="0" smtClean="0"/>
              <a:t>databases</a:t>
            </a:r>
          </a:p>
          <a:p>
            <a:pPr lvl="1"/>
            <a:r>
              <a:rPr lang="en-US" dirty="0" smtClean="0"/>
              <a:t>Only had used some utilities and </a:t>
            </a:r>
            <a:r>
              <a:rPr lang="en-US" dirty="0" err="1" smtClean="0"/>
              <a:t>libs</a:t>
            </a:r>
            <a:r>
              <a:rPr lang="en-US" dirty="0" smtClean="0"/>
              <a:t> previously</a:t>
            </a:r>
          </a:p>
          <a:p>
            <a:pPr lvl="1"/>
            <a:r>
              <a:rPr lang="en-US" dirty="0" smtClean="0"/>
              <a:t>But I did understand basic idea of EPICS</a:t>
            </a:r>
            <a:endParaRPr lang="en-US" dirty="0" smtClean="0"/>
          </a:p>
          <a:p>
            <a:r>
              <a:rPr lang="en-US" dirty="0" smtClean="0"/>
              <a:t>She also said she’d like to see a test controls system running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downloaded EPICS base and some </a:t>
            </a:r>
            <a:r>
              <a:rPr lang="en-US" dirty="0" smtClean="0"/>
              <a:t>extensions</a:t>
            </a:r>
            <a:endParaRPr lang="en-US" dirty="0" smtClean="0"/>
          </a:p>
          <a:p>
            <a:r>
              <a:rPr lang="en-US" dirty="0" smtClean="0"/>
              <a:t>I figured out </a:t>
            </a:r>
            <a:r>
              <a:rPr lang="en-US" dirty="0" smtClean="0"/>
              <a:t>how to use the </a:t>
            </a:r>
            <a:r>
              <a:rPr lang="en-US" dirty="0" smtClean="0"/>
              <a:t>make system</a:t>
            </a:r>
          </a:p>
          <a:p>
            <a:r>
              <a:rPr lang="en-US" dirty="0" smtClean="0"/>
              <a:t>I installed missing system </a:t>
            </a:r>
            <a:r>
              <a:rPr lang="en-US" dirty="0" smtClean="0"/>
              <a:t>libraries (</a:t>
            </a:r>
            <a:r>
              <a:rPr lang="en-US" smtClean="0"/>
              <a:t>via rpm)</a:t>
            </a:r>
            <a:endParaRPr lang="en-US" dirty="0" smtClean="0"/>
          </a:p>
          <a:p>
            <a:r>
              <a:rPr lang="en-US" dirty="0" smtClean="0"/>
              <a:t>I compiled and </a:t>
            </a:r>
            <a:r>
              <a:rPr lang="en-US" dirty="0" smtClean="0"/>
              <a:t>linked base and extensions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 smtClean="0"/>
              <a:t>successfully ran </a:t>
            </a:r>
            <a:r>
              <a:rPr lang="en-US" dirty="0" smtClean="0"/>
              <a:t>u</a:t>
            </a:r>
            <a:r>
              <a:rPr lang="en-US" dirty="0" smtClean="0"/>
              <a:t>tilities </a:t>
            </a:r>
            <a:r>
              <a:rPr lang="en-US" dirty="0" smtClean="0"/>
              <a:t>and test programs</a:t>
            </a:r>
          </a:p>
          <a:p>
            <a:endParaRPr lang="en-US" dirty="0" smtClean="0"/>
          </a:p>
          <a:p>
            <a:r>
              <a:rPr lang="en-US" dirty="0" smtClean="0"/>
              <a:t>This took two or three days spread out over a little less than a week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</a:t>
            </a:r>
            <a:r>
              <a:rPr lang="en-US" dirty="0" smtClean="0"/>
              <a:t>developed a custom app using “sub” records</a:t>
            </a:r>
          </a:p>
          <a:p>
            <a:pPr lvl="1"/>
            <a:r>
              <a:rPr lang="en-US" dirty="0" smtClean="0"/>
              <a:t>I supplied init() and process() </a:t>
            </a:r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EPICS </a:t>
            </a:r>
            <a:r>
              <a:rPr lang="en-US" dirty="0" smtClean="0"/>
              <a:t>framework took care of everything else</a:t>
            </a:r>
          </a:p>
          <a:p>
            <a:pPr lvl="1"/>
            <a:r>
              <a:rPr lang="en-US" dirty="0" smtClean="0"/>
              <a:t>I implemented a fake device (</a:t>
            </a:r>
            <a:r>
              <a:rPr lang="en-US" dirty="0" err="1" smtClean="0"/>
              <a:t>sawtooth</a:t>
            </a:r>
            <a:r>
              <a:rPr lang="en-US" dirty="0" smtClean="0"/>
              <a:t> function)</a:t>
            </a:r>
            <a:endParaRPr lang="en-US" dirty="0" smtClean="0"/>
          </a:p>
          <a:p>
            <a:r>
              <a:rPr lang="en-US" dirty="0" smtClean="0"/>
              <a:t>I successfully ran app, ALH, and </a:t>
            </a:r>
            <a:r>
              <a:rPr lang="en-US" dirty="0" err="1" smtClean="0"/>
              <a:t>striptool</a:t>
            </a:r>
            <a:r>
              <a:rPr lang="en-US" dirty="0" smtClean="0"/>
              <a:t> </a:t>
            </a:r>
          </a:p>
          <a:p>
            <a:r>
              <a:rPr lang="en-US" dirty="0" smtClean="0"/>
              <a:t>I ran Accelerator archiver and viewer </a:t>
            </a:r>
            <a:endParaRPr lang="en-US" dirty="0" smtClean="0"/>
          </a:p>
          <a:p>
            <a:pPr lvl="1"/>
            <a:r>
              <a:rPr lang="en-US" dirty="0" smtClean="0"/>
              <a:t>O</a:t>
            </a:r>
            <a:r>
              <a:rPr lang="en-US" dirty="0" smtClean="0"/>
              <a:t>n </a:t>
            </a:r>
            <a:r>
              <a:rPr lang="en-US" dirty="0" smtClean="0"/>
              <a:t>Accelerator </a:t>
            </a:r>
            <a:r>
              <a:rPr lang="en-US" dirty="0" smtClean="0"/>
              <a:t>computer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took three or four days spread out over a week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Upshot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took about five days of effort spread out over two weeks to install from scratch, run tests, then develop a custom app that included alarming, </a:t>
            </a:r>
            <a:r>
              <a:rPr lang="en-US" dirty="0" err="1" smtClean="0"/>
              <a:t>stripcharts</a:t>
            </a:r>
            <a:r>
              <a:rPr lang="en-US" dirty="0" smtClean="0"/>
              <a:t>, and archiving/viewing</a:t>
            </a:r>
          </a:p>
          <a:p>
            <a:endParaRPr lang="en-US" dirty="0" smtClean="0"/>
          </a:p>
          <a:p>
            <a:r>
              <a:rPr lang="en-US" dirty="0" smtClean="0"/>
              <a:t>It has been running continuously for about three weeks now, no </a:t>
            </a:r>
            <a:r>
              <a:rPr lang="en-US" dirty="0" smtClean="0"/>
              <a:t>problems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alarm system, strip chart tool, and archiver are likely NOT the ones we will use in Hall D</a:t>
            </a:r>
          </a:p>
          <a:p>
            <a:r>
              <a:rPr lang="en-US" dirty="0" smtClean="0"/>
              <a:t>More powerful versions are under development, especially at the SNS</a:t>
            </a:r>
          </a:p>
          <a:p>
            <a:r>
              <a:rPr lang="en-US" dirty="0" smtClean="0"/>
              <a:t>I will test them as they become available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“sub” records on Linux require linking functions into the executable</a:t>
            </a:r>
          </a:p>
          <a:p>
            <a:r>
              <a:rPr lang="en-US" dirty="0" smtClean="0"/>
              <a:t>Need separate executable for every db file</a:t>
            </a:r>
          </a:p>
          <a:p>
            <a:r>
              <a:rPr lang="en-US" dirty="0" smtClean="0"/>
              <a:t>I.e. dynamic linking is not supported</a:t>
            </a:r>
          </a:p>
          <a:p>
            <a:r>
              <a:rPr lang="en-US" dirty="0" smtClean="0"/>
              <a:t>With advice from an ANL EPICS guru I developed a way to get functions from </a:t>
            </a:r>
            <a:r>
              <a:rPr lang="en-US" dirty="0" err="1" smtClean="0"/>
              <a:t>dll</a:t>
            </a:r>
            <a:r>
              <a:rPr lang="en-US" dirty="0" smtClean="0"/>
              <a:t> (no linking needed)</a:t>
            </a:r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iocShell</a:t>
            </a:r>
            <a:r>
              <a:rPr lang="en-US" dirty="0" smtClean="0"/>
              <a:t> command </a:t>
            </a:r>
            <a:r>
              <a:rPr lang="en-US" dirty="0" err="1" smtClean="0"/>
              <a:t>registerDLFunctions</a:t>
            </a:r>
            <a:r>
              <a:rPr lang="en-US" dirty="0" smtClean="0"/>
              <a:t>() scans </a:t>
            </a:r>
            <a:r>
              <a:rPr lang="en-US" dirty="0" err="1" smtClean="0"/>
              <a:t>dll</a:t>
            </a:r>
            <a:r>
              <a:rPr lang="en-US" dirty="0" smtClean="0"/>
              <a:t> symbol table and registers relevant functions</a:t>
            </a:r>
          </a:p>
          <a:p>
            <a:pPr lvl="1"/>
            <a:r>
              <a:rPr lang="en-US" dirty="0" smtClean="0"/>
              <a:t>functions now available to INAM and SNAM specifications used by “sub” records in db files</a:t>
            </a:r>
          </a:p>
          <a:p>
            <a:pPr lvl="1"/>
            <a:r>
              <a:rPr lang="en-US" dirty="0" smtClean="0"/>
              <a:t>guru will implement something similar in next EPICS release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iocShell</a:t>
            </a:r>
            <a:r>
              <a:rPr lang="en-US" dirty="0" smtClean="0"/>
              <a:t> Startup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## load functions from shared library</a:t>
            </a:r>
          </a:p>
          <a:p>
            <a:pPr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registerDLFunctions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libdlExample.so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600" dirty="0" smtClean="0">
                <a:cs typeface="Courier New" pitchFamily="49" charset="0"/>
              </a:rPr>
              <a:t>Functions reside in .so file</a:t>
            </a:r>
          </a:p>
          <a:p>
            <a:r>
              <a:rPr lang="en-US" sz="2600" dirty="0" smtClean="0">
                <a:cs typeface="Courier New" pitchFamily="49" charset="0"/>
              </a:rPr>
              <a:t>Functions </a:t>
            </a:r>
            <a:r>
              <a:rPr lang="en-US" sz="2600" dirty="0" smtClean="0">
                <a:cs typeface="Courier New" pitchFamily="49" charset="0"/>
              </a:rPr>
              <a:t>must be marked via special macro</a:t>
            </a:r>
          </a:p>
          <a:p>
            <a:r>
              <a:rPr lang="en-US" sz="2600" dirty="0" smtClean="0">
                <a:cs typeface="Courier New" pitchFamily="49" charset="0"/>
              </a:rPr>
              <a:t>Libraries </a:t>
            </a:r>
            <a:r>
              <a:rPr lang="en-US" sz="2600" dirty="0" smtClean="0">
                <a:cs typeface="Courier New" pitchFamily="49" charset="0"/>
              </a:rPr>
              <a:t>needed by functions must be included</a:t>
            </a:r>
          </a:p>
          <a:p>
            <a:r>
              <a:rPr lang="en-US" sz="2600" dirty="0" smtClean="0">
                <a:cs typeface="Courier New" pitchFamily="49" charset="0"/>
              </a:rPr>
              <a:t>Must set LD_LIBRARY_PATH appropriately</a:t>
            </a:r>
            <a:endParaRPr lang="en-US" sz="2600" dirty="0"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record(sub,”dlExample1") {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    field(INAM,"dlInit1")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    field(SNAM,"dlProc1")</a:t>
            </a:r>
          </a:p>
          <a:p>
            <a:pPr>
              <a:buNone/>
            </a:pPr>
            <a:r>
              <a:rPr lang="en-US" sz="1800" b="1" dirty="0" smtClean="0">
                <a:latin typeface="Courier New" pitchFamily="49" charset="0"/>
              </a:rPr>
              <a:t>    field(SCAN,"1 second")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</a:rPr>
              <a:t>}</a:t>
            </a:r>
          </a:p>
          <a:p>
            <a:r>
              <a:rPr lang="en-US" sz="2600" dirty="0" smtClean="0"/>
              <a:t>Creates EPICS PV dlExample1</a:t>
            </a:r>
          </a:p>
          <a:p>
            <a:r>
              <a:rPr lang="en-US" sz="2600" dirty="0" smtClean="0"/>
              <a:t>Calls dlInit1() once</a:t>
            </a:r>
          </a:p>
          <a:p>
            <a:r>
              <a:rPr lang="en-US" sz="2600" dirty="0" smtClean="0"/>
              <a:t>Calls dlProc1() to process record</a:t>
            </a:r>
          </a:p>
          <a:p>
            <a:r>
              <a:rPr lang="en-US" sz="2600" dirty="0" smtClean="0"/>
              <a:t>dlInit1() and dlProc1() reside in .so file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89</TotalTime>
  <Words>608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Recent Progress on Controls</vt:lpstr>
      <vt:lpstr>Motivation</vt:lpstr>
      <vt:lpstr>Progress Report</vt:lpstr>
      <vt:lpstr>More Progress</vt:lpstr>
      <vt:lpstr>Upshot</vt:lpstr>
      <vt:lpstr>Comments</vt:lpstr>
      <vt:lpstr>Other Work</vt:lpstr>
      <vt:lpstr>iocShell Startup Commands</vt:lpstr>
      <vt:lpstr>db File</vt:lpstr>
      <vt:lpstr>Labview</vt:lpstr>
      <vt:lpstr>Near-Term Plans</vt:lpstr>
      <vt:lpstr>DEMO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on Controls using EPICS</dc:title>
  <dc:creator>Myung Bang</dc:creator>
  <cp:lastModifiedBy>Myung Bang</cp:lastModifiedBy>
  <cp:revision>35</cp:revision>
  <dcterms:created xsi:type="dcterms:W3CDTF">2009-03-03T19:57:46Z</dcterms:created>
  <dcterms:modified xsi:type="dcterms:W3CDTF">2009-03-04T15:07:47Z</dcterms:modified>
</cp:coreProperties>
</file>