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9497-AF72-479D-B784-A49FFCBCFB4B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FC901-D450-4BC4-BBAC-40938E9CC8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Brendan</dc:creator>
  <cp:lastModifiedBy>Brendan</cp:lastModifiedBy>
  <cp:revision>1</cp:revision>
  <dcterms:created xsi:type="dcterms:W3CDTF">2010-08-23T15:06:12Z</dcterms:created>
  <dcterms:modified xsi:type="dcterms:W3CDTF">2010-08-23T15:07:53Z</dcterms:modified>
</cp:coreProperties>
</file>