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3E181-7176-4FDF-AEA5-FF8F5D57E194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473F-0ED5-4FED-AF74-B8DCC3B40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473F-0ED5-4FED-AF74-B8DCC3B40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0CF7-6A7C-4D37-9058-E9EA2AFC753C}" type="datetimeFigureOut">
              <a:rPr lang="en-US" smtClean="0"/>
              <a:t>7/1/16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83A1-B1AF-48BA-B2FE-7E782B54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30 – DOWNSTREAM VIEW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874" r="17344" b="2170"/>
          <a:stretch/>
        </p:blipFill>
        <p:spPr>
          <a:xfrm>
            <a:off x="1295400" y="1295400"/>
            <a:ext cx="6565162" cy="5232466"/>
          </a:xfrm>
        </p:spPr>
      </p:pic>
    </p:spTree>
    <p:extLst>
      <p:ext uri="{BB962C8B-B14F-4D97-AF65-F5344CB8AC3E}">
        <p14:creationId xmlns:p14="http://schemas.microsoft.com/office/powerpoint/2010/main" val="221376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931" r="18124" b="1582"/>
          <a:stretch/>
        </p:blipFill>
        <p:spPr>
          <a:xfrm>
            <a:off x="1676400" y="1447800"/>
            <a:ext cx="5963261" cy="5264192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2286000"/>
            <a:ext cx="9144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25168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8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441951" cy="4796699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3810000" y="2438400"/>
            <a:ext cx="0" cy="1143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3898223"/>
            <a:ext cx="0" cy="174057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355966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108.985 IN.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81600" y="2667000"/>
            <a:ext cx="0" cy="89266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3898223"/>
            <a:ext cx="0" cy="151197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355966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92.985 IN.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25" idx="1"/>
          </p:cNvCxnSpPr>
          <p:nvPr/>
        </p:nvCxnSpPr>
        <p:spPr>
          <a:xfrm flipH="1">
            <a:off x="3276600" y="3113334"/>
            <a:ext cx="8763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76800" y="3113334"/>
            <a:ext cx="12954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52900" y="294405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IN.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686800" y="1828800"/>
            <a:ext cx="0" cy="685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2000" y="1828800"/>
            <a:ext cx="0" cy="1981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62001" y="2057400"/>
            <a:ext cx="3200399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91100" y="2041503"/>
            <a:ext cx="3695700" cy="1589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18625" y="188761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269.463 IN.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~22.5 FT.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1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BRACING AND TANK SUPPORT DETAIL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5" y="1600200"/>
            <a:ext cx="7965469" cy="4525963"/>
          </a:xfrm>
        </p:spPr>
      </p:pic>
    </p:spTree>
    <p:extLst>
      <p:ext uri="{BB962C8B-B14F-4D97-AF65-F5344CB8AC3E}">
        <p14:creationId xmlns:p14="http://schemas.microsoft.com/office/powerpoint/2010/main" val="286877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Macintosh PowerPoint</Application>
  <PresentationFormat>On-screen Show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JUNE 30 – DOWNSTREAM VIEW</vt:lpstr>
      <vt:lpstr>UPSTREAM</vt:lpstr>
      <vt:lpstr>DIMENSIONS</vt:lpstr>
      <vt:lpstr>BRACING AND TANK SUPPORT DETAIL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30 – DOWNSTREAM VIEW</dc:title>
  <dc:creator>Frye, John M</dc:creator>
  <cp:lastModifiedBy>Justin Stevens</cp:lastModifiedBy>
  <cp:revision>3</cp:revision>
  <dcterms:created xsi:type="dcterms:W3CDTF">2016-06-29T20:07:28Z</dcterms:created>
  <dcterms:modified xsi:type="dcterms:W3CDTF">2016-07-01T16:08:07Z</dcterms:modified>
</cp:coreProperties>
</file>