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012ECD-51FC-41F1-AA8D-1B2483CD663E}" styleName="Light Style 2 - Accent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BA13E-0376-4975-8E9A-0277DA20ECE7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331740A-1D3D-495D-89C0-F1BBDC9250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00583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8E7227F8-91CD-4741-ABA4-6222DC10268F}" type="datetimeFigureOut">
              <a:rPr lang="en-US" smtClean="0"/>
              <a:t>7/8/2013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6F0461A-7358-4BBD-B7B8-547D0F9366D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55000" lnSpcReduction="20000"/>
          </a:bodyPr>
          <a:lstStyle/>
          <a:p>
            <a:r>
              <a:rPr lang="en-US" sz="2600" dirty="0" smtClean="0">
                <a:solidFill>
                  <a:schemeClr val="accent4"/>
                </a:solidFill>
              </a:rPr>
              <a:t>NOA 87 by </a:t>
            </a:r>
            <a:r>
              <a:rPr lang="en-US" sz="2600" dirty="0" err="1" smtClean="0">
                <a:solidFill>
                  <a:schemeClr val="accent4"/>
                </a:solidFill>
              </a:rPr>
              <a:t>Norland</a:t>
            </a:r>
            <a:r>
              <a:rPr lang="en-US" sz="2600" dirty="0" smtClean="0">
                <a:solidFill>
                  <a:schemeClr val="accent4"/>
                </a:solidFill>
              </a:rPr>
              <a:t>: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r>
              <a:rPr lang="en-US" sz="2600" dirty="0" smtClean="0"/>
              <a:t>- cures when exposed to UV light</a:t>
            </a:r>
          </a:p>
          <a:p>
            <a:pPr marL="0" indent="0">
              <a:buNone/>
            </a:pPr>
            <a:r>
              <a:rPr lang="en-US" sz="2600" dirty="0" smtClean="0"/>
              <a:t>- maximum adhesion to glass </a:t>
            </a:r>
          </a:p>
          <a:p>
            <a:pPr marL="0" indent="0">
              <a:buNone/>
            </a:pPr>
            <a:r>
              <a:rPr lang="en-US" sz="2600" dirty="0" smtClean="0"/>
              <a:t>   after one week at room </a:t>
            </a:r>
          </a:p>
          <a:p>
            <a:pPr marL="0" indent="0">
              <a:buNone/>
            </a:pPr>
            <a:r>
              <a:rPr lang="en-US" sz="2600" dirty="0"/>
              <a:t> </a:t>
            </a:r>
            <a:r>
              <a:rPr lang="en-US" sz="2600" dirty="0" smtClean="0"/>
              <a:t>  temperature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sz="1300" b="1" dirty="0" smtClean="0"/>
              <a:t>                                                                                                                                                                                           </a:t>
            </a:r>
            <a:r>
              <a:rPr lang="en-US" sz="1300" b="1" dirty="0" smtClean="0"/>
              <a:t>                                                            </a:t>
            </a:r>
            <a:endParaRPr lang="en-US" sz="1300" b="1" dirty="0" smtClean="0"/>
          </a:p>
          <a:p>
            <a:pPr marL="0" indent="0">
              <a:buNone/>
            </a:pPr>
            <a:r>
              <a:rPr lang="en-US" sz="1300" b="1" dirty="0"/>
              <a:t> </a:t>
            </a:r>
            <a:r>
              <a:rPr lang="en-US" sz="1300" b="1" dirty="0" smtClean="0"/>
              <a:t>                                                                                                                                                                                                      (NOA 87 Data sheet, </a:t>
            </a:r>
            <a:r>
              <a:rPr lang="en-US" sz="1300" b="1" dirty="0" err="1" smtClean="0"/>
              <a:t>Norland</a:t>
            </a:r>
            <a:r>
              <a:rPr lang="en-US" sz="1300" b="1" dirty="0" smtClean="0"/>
              <a:t>)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en-US" sz="2600" dirty="0" smtClean="0"/>
              <a:t>Scintillator: Ej-200 by </a:t>
            </a:r>
            <a:r>
              <a:rPr lang="en-US" sz="2600" dirty="0" err="1" smtClean="0"/>
              <a:t>Eljen</a:t>
            </a:r>
            <a:r>
              <a:rPr lang="en-US" sz="2600" dirty="0" smtClean="0"/>
              <a:t> Technology</a:t>
            </a:r>
          </a:p>
          <a:p>
            <a:pPr marL="0" indent="0">
              <a:buNone/>
            </a:pPr>
            <a:endParaRPr lang="en-US" sz="2600" dirty="0"/>
          </a:p>
          <a:p>
            <a:pPr marL="0" indent="0">
              <a:buNone/>
            </a:pPr>
            <a:r>
              <a:rPr lang="en-US" sz="2600" dirty="0" smtClean="0"/>
              <a:t>- Maximum Emission at 425nm</a:t>
            </a:r>
          </a:p>
          <a:p>
            <a:pPr marL="0" indent="0">
              <a:buNone/>
            </a:pPr>
            <a:endParaRPr lang="en-US" sz="2600" dirty="0" smtClean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sz="1700" b="1" dirty="0" smtClean="0"/>
          </a:p>
          <a:p>
            <a:pPr marL="0" indent="0"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700" b="1" dirty="0" smtClean="0"/>
              <a:t>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  <a:r>
              <a:rPr lang="en-US" sz="1700" b="1" dirty="0" smtClean="0"/>
              <a:t>                                                                                                                                                                  </a:t>
            </a:r>
          </a:p>
          <a:p>
            <a:pPr marL="0" indent="0">
              <a:buNone/>
            </a:pPr>
            <a:r>
              <a:rPr lang="en-US" sz="1700" b="1" dirty="0"/>
              <a:t> </a:t>
            </a:r>
            <a:r>
              <a:rPr lang="en-US" sz="1700" b="1" dirty="0" smtClean="0"/>
              <a:t>                                                                                                                                                                              </a:t>
            </a:r>
            <a:r>
              <a:rPr lang="en-US" sz="1700" b="1" dirty="0" smtClean="0"/>
              <a:t>(</a:t>
            </a:r>
            <a:r>
              <a:rPr lang="en-US" sz="1300" b="1" dirty="0" smtClean="0"/>
              <a:t>EJ-200 Data Sheet, </a:t>
            </a:r>
            <a:r>
              <a:rPr lang="en-US" sz="1300" b="1" dirty="0" err="1" smtClean="0"/>
              <a:t>Eljen</a:t>
            </a:r>
            <a:r>
              <a:rPr lang="en-US" sz="1300" b="1" dirty="0" smtClean="0"/>
              <a:t> Technology)</a:t>
            </a:r>
          </a:p>
          <a:p>
            <a:pPr marL="0" indent="0">
              <a:buNone/>
            </a:pPr>
            <a:endParaRPr lang="en-US" sz="13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Gluing </a:t>
            </a:r>
            <a:r>
              <a:rPr lang="en-US" dirty="0" smtClean="0"/>
              <a:t>Light Guide </a:t>
            </a:r>
            <a:r>
              <a:rPr lang="en-US" dirty="0" smtClean="0"/>
              <a:t>to PMT 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71108" y="1219200"/>
            <a:ext cx="5230092" cy="25821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6338" y="4343400"/>
            <a:ext cx="3085661" cy="17875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77020236"/>
              </p:ext>
            </p:extLst>
          </p:nvPr>
        </p:nvGraphicFramePr>
        <p:xfrm>
          <a:off x="1600200" y="4724400"/>
          <a:ext cx="2514600" cy="1752597"/>
        </p:xfrm>
        <a:graphic>
          <a:graphicData uri="http://schemas.openxmlformats.org/drawingml/2006/table">
            <a:tbl>
              <a:tblPr/>
              <a:tblGrid>
                <a:gridCol w="1134687"/>
                <a:gridCol w="1379913"/>
              </a:tblGrid>
              <a:tr h="250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Refractive Index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Scintillator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1.58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Light Guide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1.502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PMT window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1.51 - 1.54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Glue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250371"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35266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229600" cy="4843272"/>
          </a:xfrm>
        </p:spPr>
        <p:txBody>
          <a:bodyPr>
            <a:normAutofit fontScale="85000" lnSpcReduction="20000"/>
          </a:bodyPr>
          <a:lstStyle/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 smtClean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r>
              <a:rPr lang="en-US" u="sng" dirty="0" smtClean="0"/>
              <a:t>Update: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More testing showed, that clouds were a result of uneven curing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First to detector counters were glued last week</a:t>
            </a:r>
          </a:p>
          <a:p>
            <a:pPr>
              <a:buFont typeface="Wingdings" pitchFamily="2" charset="2"/>
              <a:buChar char="Ø"/>
            </a:pPr>
            <a:r>
              <a:rPr lang="en-US" dirty="0" smtClean="0"/>
              <a:t>We are planning on finishing gluing this week</a:t>
            </a:r>
          </a:p>
          <a:p>
            <a:pPr>
              <a:buFontTx/>
              <a:buChar char="-"/>
            </a:pPr>
            <a:endParaRPr lang="en-US" dirty="0" smtClean="0"/>
          </a:p>
          <a:p>
            <a:pPr marL="109728" indent="0">
              <a:buNone/>
            </a:pPr>
            <a:endParaRPr lang="en-US" dirty="0" smtClean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Testing Results</a:t>
            </a:r>
            <a:endParaRPr lang="en-US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44100561"/>
              </p:ext>
            </p:extLst>
          </p:nvPr>
        </p:nvGraphicFramePr>
        <p:xfrm>
          <a:off x="1600200" y="1371600"/>
          <a:ext cx="6096000" cy="2485967"/>
        </p:xfrm>
        <a:graphic>
          <a:graphicData uri="http://schemas.openxmlformats.org/drawingml/2006/table">
            <a:tbl>
              <a:tblPr firstRow="1" bandCol="1">
                <a:tableStyleId>{69012ECD-51FC-41F1-AA8D-1B2483CD663E}</a:tableStyleId>
              </a:tblPr>
              <a:tblGrid>
                <a:gridCol w="3048000"/>
                <a:gridCol w="3048000"/>
              </a:tblGrid>
              <a:tr h="323273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/>
                </a:tc>
              </a:tr>
              <a:tr h="808182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r>
                        <a:rPr lang="en-US" dirty="0" smtClean="0"/>
                        <a:t>Easy</a:t>
                      </a:r>
                      <a:r>
                        <a:rPr lang="en-US" baseline="0" dirty="0" smtClean="0"/>
                        <a:t> application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Sample</a:t>
                      </a:r>
                      <a:r>
                        <a:rPr lang="en-US" baseline="0" dirty="0" smtClean="0"/>
                        <a:t>s look good after curing, but form </a:t>
                      </a:r>
                      <a:r>
                        <a:rPr lang="en-US" baseline="0" dirty="0" smtClean="0"/>
                        <a:t>clouds </a:t>
                      </a:r>
                      <a:r>
                        <a:rPr lang="en-US" baseline="0" dirty="0" smtClean="0"/>
                        <a:t>over night</a:t>
                      </a:r>
                      <a:endParaRPr lang="en-US" dirty="0" smtClean="0"/>
                    </a:p>
                  </a:txBody>
                  <a:tcPr/>
                </a:tc>
              </a:tr>
              <a:tr h="323273">
                <a:tc>
                  <a:txBody>
                    <a:bodyPr/>
                    <a:lstStyle/>
                    <a:p>
                      <a:r>
                        <a:rPr lang="en-US" dirty="0" smtClean="0"/>
                        <a:t>Fast curing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 smtClean="0"/>
                    </a:p>
                  </a:txBody>
                  <a:tcPr/>
                </a:tc>
              </a:tr>
              <a:tr h="565727">
                <a:tc>
                  <a:txBody>
                    <a:bodyPr/>
                    <a:lstStyle/>
                    <a:p>
                      <a:r>
                        <a:rPr lang="en-US" dirty="0" smtClean="0"/>
                        <a:t>Strong bonding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1026" name="Picture 2" descr="C:\Users\Clayton\Pictures\Jlab\DSCN065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00907" y="396979"/>
            <a:ext cx="1961663" cy="147141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pic>
        <p:nvPicPr>
          <p:cNvPr id="1027" name="Picture 3" descr="C:\Users\Clayton\Pictures\Jlab\DSCN066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10400" y="3079644"/>
            <a:ext cx="1952170" cy="14642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chemeClr val="bg2">
                <a:lumMod val="75000"/>
              </a:schemeClr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</p:spTree>
    <p:extLst>
      <p:ext uri="{BB962C8B-B14F-4D97-AF65-F5344CB8AC3E}">
        <p14:creationId xmlns:p14="http://schemas.microsoft.com/office/powerpoint/2010/main" val="94048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128</Words>
  <Application>Microsoft Office PowerPoint</Application>
  <PresentationFormat>On-screen Show (4:3)</PresentationFormat>
  <Paragraphs>60</Paragraphs>
  <Slides>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Concourse</vt:lpstr>
      <vt:lpstr>Gluing Light Guide to PMT </vt:lpstr>
      <vt:lpstr>Testing Results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Clayton</dc:creator>
  <cp:lastModifiedBy>Clayton</cp:lastModifiedBy>
  <cp:revision>11</cp:revision>
  <dcterms:created xsi:type="dcterms:W3CDTF">2013-06-17T16:07:45Z</dcterms:created>
  <dcterms:modified xsi:type="dcterms:W3CDTF">2013-07-08T14:39:52Z</dcterms:modified>
</cp:coreProperties>
</file>