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280" r:id="rId4"/>
    <p:sldId id="257" r:id="rId5"/>
    <p:sldId id="268" r:id="rId6"/>
    <p:sldId id="286" r:id="rId7"/>
    <p:sldId id="284" r:id="rId8"/>
    <p:sldId id="287" r:id="rId9"/>
    <p:sldId id="285" r:id="rId10"/>
    <p:sldId id="278" r:id="rId11"/>
    <p:sldId id="267" r:id="rId12"/>
    <p:sldId id="259" r:id="rId13"/>
    <p:sldId id="274" r:id="rId14"/>
    <p:sldId id="270" r:id="rId15"/>
    <p:sldId id="276" r:id="rId16"/>
    <p:sldId id="271" r:id="rId17"/>
    <p:sldId id="272" r:id="rId18"/>
    <p:sldId id="277" r:id="rId19"/>
    <p:sldId id="275" r:id="rId20"/>
    <p:sldId id="273" r:id="rId21"/>
    <p:sldId id="283" r:id="rId22"/>
    <p:sldId id="266" r:id="rId23"/>
    <p:sldId id="264" r:id="rId24"/>
    <p:sldId id="265" r:id="rId25"/>
    <p:sldId id="279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DF893-ACC8-C440-87A3-E52F3FA1F09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8B0E-1BBE-B347-A48C-2590EC1B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9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CFD5C-51C1-E34E-BB0C-5D514D734DA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594E4-233D-E84D-A981-CBC3E0FE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2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E333-9B0B-1840-AE31-56B01D70BE85}" type="datetime1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6D47-4749-8945-A86A-143AA2F44EC9}" type="datetime1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8A29-6BAB-DA4C-B981-7BC587C290B5}" type="datetime1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AFBD-3D8F-4E43-96FB-A1E7FC26D2C4}" type="datetime1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9EB-64AA-3D4C-A4E9-D4CE82C131A6}" type="datetime1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78E8-AD54-3641-AFCF-9A3A6154ED0A}" type="datetime1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DFC-ACA1-9747-B489-E0C560817ADF}" type="datetime1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1F79-E499-9C4C-AD00-EB41DC531718}" type="datetime1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F29C-18AF-D044-B013-0B0ED209BA3F}" type="datetime1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2A28-1F76-E148-ACA6-6BA0512081DB}" type="datetime1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9E4C-9839-514D-A430-D4A148D37562}" type="datetime1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E9F4-745B-B646-9230-22DA58695435}" type="datetime1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120F1BC5-47BC-B04B-9763-2C6836995D7E}" type="datetime1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Commissioning Analyses 3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A.A</a:t>
            </a:r>
          </a:p>
          <a:p>
            <a:r>
              <a:rPr lang="en-US" dirty="0" smtClean="0"/>
              <a:t>25 Jun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57" y="2647577"/>
            <a:ext cx="7581901" cy="1653988"/>
          </a:xfrm>
        </p:spPr>
        <p:txBody>
          <a:bodyPr/>
          <a:lstStyle/>
          <a:p>
            <a:r>
              <a:rPr lang="en-US" dirty="0" err="1"/>
              <a:t>Reco</a:t>
            </a:r>
            <a:r>
              <a:rPr lang="en-US" dirty="0"/>
              <a:t>. Cherenkov distribution per Track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</a:t>
            </a:r>
            <a:r>
              <a:rPr lang="en-US" dirty="0"/>
              <a:t>. Cherenkov </a:t>
            </a:r>
            <a:r>
              <a:rPr lang="en-US" dirty="0" smtClean="0"/>
              <a:t>distribution per </a:t>
            </a:r>
            <a:r>
              <a:rPr lang="en-US" dirty="0"/>
              <a:t>Track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77" r="-707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2524" y="3167443"/>
            <a:ext cx="1203476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One Track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42235" y="3536775"/>
            <a:ext cx="567765" cy="557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9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itting </a:t>
            </a:r>
            <a:r>
              <a:rPr lang="en-US" dirty="0"/>
              <a:t>P</a:t>
            </a:r>
            <a:r>
              <a:rPr lang="en-US" dirty="0" smtClean="0"/>
              <a:t>arameters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969" y="4165323"/>
            <a:ext cx="5125267" cy="2408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69" y="1556836"/>
            <a:ext cx="5125267" cy="24084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7839" y="4554617"/>
            <a:ext cx="126965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4710054"/>
            <a:ext cx="436839" cy="213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2407" y="1954853"/>
            <a:ext cx="126965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65568" y="2110290"/>
            <a:ext cx="436839" cy="213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42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57" y="2647577"/>
            <a:ext cx="7581901" cy="1653988"/>
          </a:xfrm>
        </p:spPr>
        <p:txBody>
          <a:bodyPr/>
          <a:lstStyle/>
          <a:p>
            <a:r>
              <a:rPr lang="en-US" dirty="0" smtClean="0"/>
              <a:t>Photon Yield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yield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80" b="-548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1263" y="5836024"/>
            <a:ext cx="5146841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ncreasing photon </a:t>
            </a:r>
            <a:r>
              <a:rPr lang="en-US" dirty="0" smtClean="0"/>
              <a:t>yield </a:t>
            </a:r>
            <a:r>
              <a:rPr lang="en-US" dirty="0" smtClean="0"/>
              <a:t>by </a:t>
            </a:r>
            <a:r>
              <a:rPr lang="en-US" dirty="0" smtClean="0"/>
              <a:t>increasing momentum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9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Yield </a:t>
            </a:r>
            <a:r>
              <a:rPr lang="en-US" dirty="0" err="1"/>
              <a:t>V</a:t>
            </a:r>
            <a:r>
              <a:rPr lang="en-US" dirty="0" err="1" smtClean="0"/>
              <a:t>s</a:t>
            </a:r>
            <a:r>
              <a:rPr lang="en-US" dirty="0" smtClean="0"/>
              <a:t> Momentum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80" b="-548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1263" y="5836024"/>
            <a:ext cx="5146841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ncreasing photon </a:t>
            </a:r>
            <a:r>
              <a:rPr lang="en-US" dirty="0" smtClean="0"/>
              <a:t>yield </a:t>
            </a:r>
            <a:r>
              <a:rPr lang="en-US" dirty="0" smtClean="0"/>
              <a:t>by </a:t>
            </a:r>
            <a:r>
              <a:rPr lang="en-US" dirty="0" smtClean="0"/>
              <a:t>increasing momentum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1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per track </a:t>
            </a:r>
            <a:r>
              <a:rPr lang="en-US" dirty="0" err="1" smtClean="0"/>
              <a:t>vs</a:t>
            </a:r>
            <a:r>
              <a:rPr lang="en-US" dirty="0" smtClean="0"/>
              <a:t> Yield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80" b="-548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17351" y="2586467"/>
            <a:ext cx="1288024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Expected pion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64948" y="3342105"/>
            <a:ext cx="1229894" cy="213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6171" y="4556972"/>
            <a:ext cx="2049618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Expected </a:t>
            </a:r>
            <a:r>
              <a:rPr lang="en-US" dirty="0" err="1"/>
              <a:t>K</a:t>
            </a:r>
            <a:r>
              <a:rPr lang="en-US" dirty="0" err="1" smtClean="0"/>
              <a:t>aon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941053" y="4211053"/>
            <a:ext cx="1025118" cy="501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44150" y="2586467"/>
            <a:ext cx="2049618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Few </a:t>
            </a:r>
            <a:r>
              <a:rPr lang="en-US" dirty="0" err="1" smtClean="0"/>
              <a:t>mrad</a:t>
            </a:r>
            <a:r>
              <a:rPr lang="en-US" dirty="0" smtClean="0"/>
              <a:t> shift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03572" y="5836024"/>
            <a:ext cx="296621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Reco</a:t>
            </a:r>
            <a:r>
              <a:rPr lang="en-US" dirty="0" smtClean="0"/>
              <a:t>. Cherenkov angel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8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Yield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80" b="-548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9572" y="5836024"/>
            <a:ext cx="3806855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Single photon resolution per track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3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Yield Map all Momenta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80" b="-548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3456" y="5830048"/>
            <a:ext cx="2209722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Photon Yield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4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57" y="2647577"/>
            <a:ext cx="7581901" cy="1653988"/>
          </a:xfrm>
        </p:spPr>
        <p:txBody>
          <a:bodyPr/>
          <a:lstStyle/>
          <a:p>
            <a:r>
              <a:rPr lang="en-US" dirty="0" smtClean="0"/>
              <a:t>Cherenkov Track </a:t>
            </a:r>
            <a:r>
              <a:rPr lang="en-US" dirty="0"/>
              <a:t>R</a:t>
            </a:r>
            <a:r>
              <a:rPr lang="en-US" dirty="0" smtClean="0"/>
              <a:t>esolution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</a:t>
            </a:r>
            <a:r>
              <a:rPr lang="en-US" dirty="0" smtClean="0"/>
              <a:t>Selection</a:t>
            </a:r>
          </a:p>
          <a:p>
            <a:r>
              <a:rPr lang="en-US" dirty="0" smtClean="0"/>
              <a:t>Timing Correction</a:t>
            </a:r>
            <a:endParaRPr lang="en-US" dirty="0" smtClean="0"/>
          </a:p>
          <a:p>
            <a:r>
              <a:rPr lang="en-US" dirty="0" err="1"/>
              <a:t>Reco</a:t>
            </a:r>
            <a:r>
              <a:rPr lang="en-US" dirty="0"/>
              <a:t>. Cherenkov Angle per </a:t>
            </a:r>
            <a:r>
              <a:rPr lang="en-US" dirty="0" smtClean="0"/>
              <a:t>Track</a:t>
            </a:r>
          </a:p>
          <a:p>
            <a:r>
              <a:rPr lang="en-US" dirty="0"/>
              <a:t>Photon Yield </a:t>
            </a:r>
            <a:r>
              <a:rPr lang="en-US" dirty="0" smtClean="0"/>
              <a:t>Study</a:t>
            </a:r>
          </a:p>
          <a:p>
            <a:r>
              <a:rPr lang="en-US" dirty="0"/>
              <a:t>Cherenkov Track Resolution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Track </a:t>
            </a:r>
            <a:r>
              <a:rPr lang="en-US" dirty="0" smtClean="0"/>
              <a:t>Resolution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077" r="-7077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1745" y="3340446"/>
            <a:ext cx="2049618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Used as expected </a:t>
            </a:r>
            <a:r>
              <a:rPr lang="en-US" dirty="0" smtClean="0"/>
              <a:t>value for a given momentum range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05684" y="3943684"/>
            <a:ext cx="1470528" cy="280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5646" y="5986414"/>
            <a:ext cx="6812469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Reconstructed Cherenkov angle per track @ momentum  3-4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4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 Track Resolution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077" r="-70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3482019"/>
            <a:ext cx="2338294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lassify tracks  based on number of photon yield per track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91000" y="4085257"/>
            <a:ext cx="626467" cy="320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3411" y="5941965"/>
            <a:ext cx="5437883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Photon yield per track @ momentum  3-4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9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Track resolution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7077" r="-7077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9863" y="3340446"/>
            <a:ext cx="2049618" cy="120032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Sigma is the Cherenkov angle resolution per track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5646" y="5986414"/>
            <a:ext cx="6812469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Cherenkov angle resolution  per track @ momentum  3-4 </a:t>
            </a:r>
            <a:r>
              <a:rPr lang="en-US" dirty="0" err="1" smtClean="0"/>
              <a:t>GeV</a:t>
            </a:r>
            <a:r>
              <a:rPr lang="en-US" dirty="0" smtClean="0"/>
              <a:t>/c  @ a given photon yield bin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Track Resolution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80" b="-548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23</a:t>
            </a:fld>
            <a:endParaRPr lang="en-US"/>
          </a:p>
        </p:txBody>
      </p:sp>
      <p:sp>
        <p:nvSpPr>
          <p:cNvPr id="3" name="Double Brace 2"/>
          <p:cNvSpPr/>
          <p:nvPr/>
        </p:nvSpPr>
        <p:spPr>
          <a:xfrm>
            <a:off x="1120588" y="4407647"/>
            <a:ext cx="821765" cy="702235"/>
          </a:xfrm>
          <a:prstGeom prst="bracePair">
            <a:avLst>
              <a:gd name="adj" fmla="val 16844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412" y="4367020"/>
            <a:ext cx="552824" cy="7727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82" y="5245597"/>
            <a:ext cx="1344706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Tracking resolution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24" y="2613212"/>
            <a:ext cx="2958353" cy="735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9410" y="5891928"/>
            <a:ext cx="3405883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Cherenkov angle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2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Cherenkov track resolution map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480" b="-5480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705" y="5991412"/>
            <a:ext cx="2271059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Optical Box Side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30941" y="3720354"/>
            <a:ext cx="119530" cy="2271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5458" y="5651358"/>
            <a:ext cx="2271059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egion corresponds to photons with the longest path length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126941" y="3884706"/>
            <a:ext cx="137458" cy="1766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56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/>
              <a:t>D Average Cherenkov track resolution map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906" y="2746255"/>
            <a:ext cx="4312866" cy="2026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4" y="2746255"/>
            <a:ext cx="4312866" cy="2026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4118" y="1761565"/>
            <a:ext cx="2271059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Average Resolution (all momentum all photon yield)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80824" y="2510118"/>
            <a:ext cx="164353" cy="40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833224" y="2662518"/>
            <a:ext cx="164353" cy="40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4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Cherenkov Systematics Study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Separation power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6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57" y="2647577"/>
            <a:ext cx="7581901" cy="1653988"/>
          </a:xfrm>
        </p:spPr>
        <p:txBody>
          <a:bodyPr/>
          <a:lstStyle/>
          <a:p>
            <a:r>
              <a:rPr lang="en-US" dirty="0"/>
              <a:t>Event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266432"/>
            <a:ext cx="4523299" cy="2125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01" y="4546516"/>
            <a:ext cx="4523299" cy="2125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6432"/>
            <a:ext cx="4523299" cy="21256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1576899"/>
            <a:ext cx="12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Pion Data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9637" y="2582382"/>
            <a:ext cx="126965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04519" y="2737819"/>
            <a:ext cx="1025118" cy="213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9980" y="4975959"/>
            <a:ext cx="126965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23141" y="5131396"/>
            <a:ext cx="436839" cy="213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1343" y="2582382"/>
            <a:ext cx="1269657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484504" y="2737819"/>
            <a:ext cx="436839" cy="213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7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80" b="-548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382" y="5836024"/>
            <a:ext cx="3463208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DIRC </a:t>
            </a:r>
            <a:r>
              <a:rPr lang="en-US" dirty="0" smtClean="0"/>
              <a:t>Wall </a:t>
            </a:r>
            <a:r>
              <a:rPr lang="en-US" dirty="0" smtClean="0"/>
              <a:t>Occupancy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6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Correction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077" r="-70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2285" y="5987018"/>
            <a:ext cx="3462421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Divide DIRC Wall into segments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iming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077" r="-707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285" y="5987018"/>
            <a:ext cx="3462421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Draw time spectrum for each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6682" y="2909632"/>
            <a:ext cx="1288024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Reflected photons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6377" y="2909632"/>
            <a:ext cx="1016094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Direct</a:t>
            </a:r>
          </a:p>
          <a:p>
            <a:r>
              <a:rPr lang="en-US" dirty="0" smtClean="0"/>
              <a:t>photons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077" r="-70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2285" y="5987018"/>
            <a:ext cx="3462421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Draw time difference for each cell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iming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5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812" y="1458353"/>
            <a:ext cx="3941979" cy="2346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88" y="1458353"/>
            <a:ext cx="3941979" cy="2346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812" y="3932441"/>
            <a:ext cx="3941979" cy="2346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88" y="3932441"/>
            <a:ext cx="3941979" cy="23464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iming Correction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44767" y="6454252"/>
            <a:ext cx="3630799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Maps used to remove the shifts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68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399</TotalTime>
  <Words>303</Words>
  <Application>Microsoft Macintosh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Orbit</vt:lpstr>
      <vt:lpstr>Commissioning Analyses 3</vt:lpstr>
      <vt:lpstr>outline</vt:lpstr>
      <vt:lpstr>Event Selection</vt:lpstr>
      <vt:lpstr>Event Selection</vt:lpstr>
      <vt:lpstr>Occupancy</vt:lpstr>
      <vt:lpstr>Timing Correction</vt:lpstr>
      <vt:lpstr>Timing Correction</vt:lpstr>
      <vt:lpstr>Timing Correction</vt:lpstr>
      <vt:lpstr>Timing Correction</vt:lpstr>
      <vt:lpstr>Reco. Cherenkov distribution per Track</vt:lpstr>
      <vt:lpstr>Reco. Cherenkov distribution per Track</vt:lpstr>
      <vt:lpstr>Fitting Parameters </vt:lpstr>
      <vt:lpstr>Photon Yield Study</vt:lpstr>
      <vt:lpstr>Photon yield</vt:lpstr>
      <vt:lpstr>Photon Yield Vs Momentum</vt:lpstr>
      <vt:lpstr>Cherenkov per track vs Yield</vt:lpstr>
      <vt:lpstr>SPR vs Yield</vt:lpstr>
      <vt:lpstr>Photon Yield Map all Momenta</vt:lpstr>
      <vt:lpstr>Cherenkov Track Resolution  </vt:lpstr>
      <vt:lpstr>Cherenkov Track Resolution </vt:lpstr>
      <vt:lpstr>Cherenkov Track Resolution </vt:lpstr>
      <vt:lpstr>Cherenkov Track resolution </vt:lpstr>
      <vt:lpstr>Cherenkov Track Resolution</vt:lpstr>
      <vt:lpstr>Average Cherenkov track resolution map </vt:lpstr>
      <vt:lpstr>4 D Average Cherenkov track resolution map </vt:lpstr>
      <vt:lpstr>Next Step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Ali</dc:creator>
  <cp:lastModifiedBy>Ahmed Ali</cp:lastModifiedBy>
  <cp:revision>54</cp:revision>
  <dcterms:created xsi:type="dcterms:W3CDTF">2019-06-25T09:43:48Z</dcterms:created>
  <dcterms:modified xsi:type="dcterms:W3CDTF">2019-06-25T16:29:54Z</dcterms:modified>
</cp:coreProperties>
</file>