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0"/>
  </p:notesMasterIdLst>
  <p:sldIdLst>
    <p:sldId id="256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4" r:id="rId17"/>
    <p:sldId id="287" r:id="rId18"/>
    <p:sldId id="288" r:id="rId19"/>
    <p:sldId id="275" r:id="rId20"/>
    <p:sldId id="290" r:id="rId21"/>
    <p:sldId id="291" r:id="rId22"/>
    <p:sldId id="292" r:id="rId23"/>
    <p:sldId id="289" r:id="rId24"/>
    <p:sldId id="258" r:id="rId25"/>
    <p:sldId id="259" r:id="rId26"/>
    <p:sldId id="260" r:id="rId27"/>
    <p:sldId id="261" r:id="rId28"/>
    <p:sldId id="262" r:id="rId29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fld id="{11C7A8F5-AFCB-48BC-8008-B70D294044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18B4A1-88B6-4A60-A684-9B232AFB9A0A}" type="slidenum">
              <a:rPr lang="en-US"/>
              <a:pPr/>
              <a:t>1</a:t>
            </a:fld>
            <a:endParaRPr 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202E6A0-3CC5-44BF-96B3-04915A5F4772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399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38F300-698E-4F27-8136-C13EBD2194D6}" type="slidenum">
              <a:rPr lang="en-US"/>
              <a:pPr/>
              <a:t>10</a:t>
            </a:fld>
            <a:endParaRPr lang="en-US"/>
          </a:p>
        </p:txBody>
      </p:sp>
      <p:sp>
        <p:nvSpPr>
          <p:cNvPr id="54273" name="AutoShape 1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G0" fmla="*/ 8255 1 2"/>
              <a:gd name="G1" fmla="*/ 1270 1 2"/>
              <a:gd name="G2" fmla="+- 1270 0 0"/>
              <a:gd name="G3" fmla="+- 825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255" y="0"/>
                </a:lnTo>
                <a:lnTo>
                  <a:pt x="8255" y="1270"/>
                </a:lnTo>
                <a:lnTo>
                  <a:pt x="0" y="127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marL="215900" indent="-215900" algn="r">
              <a:buFont typeface="StarSymbol" charset="0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fld id="{08F9EE65-A2CB-4838-A169-7404AD8EF764}" type="slidenum">
              <a:rPr lang="en-US" sz="1200">
                <a:solidFill>
                  <a:srgbClr val="000000"/>
                </a:solidFill>
                <a:latin typeface="+mn-lt" charset="0"/>
              </a:rPr>
              <a:pPr marL="215900" indent="-215900" algn="r">
                <a:buFont typeface="StarSymbol" charset="0"/>
                <a:buChar char=""/>
                <a:tabLst>
                  <a:tab pos="215900" algn="l"/>
                  <a:tab pos="1130300" algn="l"/>
                  <a:tab pos="2044700" algn="l"/>
                  <a:tab pos="2959100" algn="l"/>
                  <a:tab pos="3873500" algn="l"/>
                  <a:tab pos="4787900" algn="l"/>
                  <a:tab pos="5702300" algn="l"/>
                  <a:tab pos="6616700" algn="l"/>
                  <a:tab pos="7531100" algn="l"/>
                  <a:tab pos="8445500" algn="l"/>
                  <a:tab pos="9359900" algn="l"/>
                  <a:tab pos="10274300" algn="l"/>
                </a:tabLst>
              </a:pPr>
              <a:t>10</a:t>
            </a:fld>
            <a:endParaRPr lang="en-US" sz="1200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40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35723D-6294-48D9-AE92-8D93C4EFD5D1}" type="slidenum">
              <a:rPr lang="en-US"/>
              <a:pPr/>
              <a:t>11</a:t>
            </a:fld>
            <a:endParaRPr lang="en-US"/>
          </a:p>
        </p:txBody>
      </p:sp>
      <p:sp>
        <p:nvSpPr>
          <p:cNvPr id="55297" name="AutoShape 1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G0" fmla="*/ 8255 1 2"/>
              <a:gd name="G1" fmla="*/ 1270 1 2"/>
              <a:gd name="G2" fmla="+- 1270 0 0"/>
              <a:gd name="G3" fmla="+- 825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255" y="0"/>
                </a:lnTo>
                <a:lnTo>
                  <a:pt x="8255" y="1270"/>
                </a:lnTo>
                <a:lnTo>
                  <a:pt x="0" y="127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marL="215900" indent="-215900" algn="r">
              <a:buFont typeface="StarSymbol" charset="0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fld id="{895CBF0F-4AD1-46B0-84D0-9FC8939D2A8F}" type="slidenum">
              <a:rPr lang="en-US" sz="1200">
                <a:solidFill>
                  <a:srgbClr val="000000"/>
                </a:solidFill>
                <a:latin typeface="+mn-lt" charset="0"/>
              </a:rPr>
              <a:pPr marL="215900" indent="-215900" algn="r">
                <a:buFont typeface="StarSymbol" charset="0"/>
                <a:buChar char=""/>
                <a:tabLst>
                  <a:tab pos="215900" algn="l"/>
                  <a:tab pos="1130300" algn="l"/>
                  <a:tab pos="2044700" algn="l"/>
                  <a:tab pos="2959100" algn="l"/>
                  <a:tab pos="3873500" algn="l"/>
                  <a:tab pos="4787900" algn="l"/>
                  <a:tab pos="5702300" algn="l"/>
                  <a:tab pos="6616700" algn="l"/>
                  <a:tab pos="7531100" algn="l"/>
                  <a:tab pos="8445500" algn="l"/>
                  <a:tab pos="9359900" algn="l"/>
                  <a:tab pos="10274300" algn="l"/>
                </a:tabLst>
              </a:pPr>
              <a:t>11</a:t>
            </a:fld>
            <a:endParaRPr lang="en-US" sz="1200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40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4389AD-56CD-4262-856F-5285B9A625F8}" type="slidenum">
              <a:rPr lang="en-US"/>
              <a:pPr/>
              <a:t>12</a:t>
            </a:fld>
            <a:endParaRPr lang="en-US"/>
          </a:p>
        </p:txBody>
      </p:sp>
      <p:sp>
        <p:nvSpPr>
          <p:cNvPr id="56321" name="AutoShape 1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G0" fmla="*/ 8255 1 2"/>
              <a:gd name="G1" fmla="*/ 1270 1 2"/>
              <a:gd name="G2" fmla="+- 1270 0 0"/>
              <a:gd name="G3" fmla="+- 825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255" y="0"/>
                </a:lnTo>
                <a:lnTo>
                  <a:pt x="8255" y="1270"/>
                </a:lnTo>
                <a:lnTo>
                  <a:pt x="0" y="127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marL="215900" indent="-215900" algn="r">
              <a:buFont typeface="StarSymbol" charset="0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fld id="{E5A6D07C-61C8-43EC-B925-C31095B30623}" type="slidenum">
              <a:rPr lang="en-US" sz="1200">
                <a:solidFill>
                  <a:srgbClr val="000000"/>
                </a:solidFill>
                <a:latin typeface="+mn-lt" charset="0"/>
              </a:rPr>
              <a:pPr marL="215900" indent="-215900" algn="r">
                <a:buFont typeface="StarSymbol" charset="0"/>
                <a:buChar char=""/>
                <a:tabLst>
                  <a:tab pos="215900" algn="l"/>
                  <a:tab pos="1130300" algn="l"/>
                  <a:tab pos="2044700" algn="l"/>
                  <a:tab pos="2959100" algn="l"/>
                  <a:tab pos="3873500" algn="l"/>
                  <a:tab pos="4787900" algn="l"/>
                  <a:tab pos="5702300" algn="l"/>
                  <a:tab pos="6616700" algn="l"/>
                  <a:tab pos="7531100" algn="l"/>
                  <a:tab pos="8445500" algn="l"/>
                  <a:tab pos="9359900" algn="l"/>
                  <a:tab pos="102743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40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865307-F63F-407B-99C3-85375979C4E9}" type="slidenum">
              <a:rPr lang="en-US"/>
              <a:pPr/>
              <a:t>14</a:t>
            </a:fld>
            <a:endParaRPr lang="en-US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A67F3E-044C-4C2C-BE45-1F663D3B850C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716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AE18BE-8845-4F4A-8996-B0EB918B37BF}" type="slidenum">
              <a:rPr lang="en-US"/>
              <a:pPr/>
              <a:t>15</a:t>
            </a:fld>
            <a:endParaRPr lang="en-US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480B6C-C015-4A6E-918B-13BA5EE69838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727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10782C-6E16-4F57-A2B5-25B29714A07D}" type="slidenum">
              <a:rPr lang="en-US"/>
              <a:pPr/>
              <a:t>16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D2C93E-01CB-4C57-AFA9-5F9F6B0062F2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10782C-6E16-4F57-A2B5-25B29714A07D}" type="slidenum">
              <a:rPr lang="en-US"/>
              <a:pPr/>
              <a:t>17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D2C93E-01CB-4C57-AFA9-5F9F6B0062F2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10782C-6E16-4F57-A2B5-25B29714A07D}" type="slidenum">
              <a:rPr lang="en-US"/>
              <a:pPr/>
              <a:t>18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D2C93E-01CB-4C57-AFA9-5F9F6B0062F2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10782C-6E16-4F57-A2B5-25B29714A07D}" type="slidenum">
              <a:rPr lang="en-US"/>
              <a:pPr/>
              <a:t>19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D2C93E-01CB-4C57-AFA9-5F9F6B0062F2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10782C-6E16-4F57-A2B5-25B29714A07D}" type="slidenum">
              <a:rPr lang="en-US"/>
              <a:pPr/>
              <a:t>20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D2C93E-01CB-4C57-AFA9-5F9F6B0062F2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FB8F95-E421-415D-A2A7-1E6C060FC675}" type="slidenum">
              <a:rPr lang="en-US"/>
              <a:pPr/>
              <a:t>2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F9F0C1-E65C-48D1-A558-C049DC7385E5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409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FFE859-1B7C-4AA4-A212-15C91DE27F4B}" type="slidenum">
              <a:rPr lang="en-US"/>
              <a:pPr/>
              <a:t>21</a:t>
            </a:fld>
            <a:endParaRPr lang="en-US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C3FDD28-39A7-488F-836A-18A9D6939FCB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41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59E3EC-7090-46A3-8030-3B1E99DE0658}" type="slidenum">
              <a:rPr lang="en-US"/>
              <a:pPr/>
              <a:t>22</a:t>
            </a:fld>
            <a:endParaRPr lang="en-US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50172D-2290-491A-A9FC-283F803EE33C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430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5CF00E-2839-424D-8A78-7B2F871CBF24}" type="slidenum">
              <a:rPr lang="en-US"/>
              <a:pPr/>
              <a:t>23</a:t>
            </a:fld>
            <a:endParaRPr lang="en-US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F448DE6-8AF8-4CC7-9A8C-9D341A8ECBE6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440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AF78B7-9E7F-48B1-A886-995AA2875B52}" type="slidenum">
              <a:rPr lang="en-US"/>
              <a:pPr/>
              <a:t>24</a:t>
            </a:fld>
            <a:endParaRPr lang="en-US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DEB395-CF0E-4572-AAD1-C40CF5E831B0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B4EA05-A326-4BAF-96E0-2218B4E6D0B3}" type="slidenum">
              <a:rPr lang="en-US"/>
              <a:pPr/>
              <a:t>25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AF00A-13B0-4F9E-8DCA-A53469691FE6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460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261ABA-36A8-4E96-A739-782072425E90}" type="slidenum">
              <a:rPr lang="en-US"/>
              <a:pPr/>
              <a:t>3</a:t>
            </a:fld>
            <a:endParaRPr 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D21240-463D-4F9D-9C40-B929E741E930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2362EA-D469-4CF1-AB32-67EB171B1506}" type="slidenum">
              <a:rPr lang="en-US"/>
              <a:pPr/>
              <a:t>4</a:t>
            </a:fld>
            <a:endParaRPr 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24D3DC6-B7AA-4BCF-A411-41AFAC9C5B01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481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401FD2-4DAC-4118-A5A9-BA8952F5665F}" type="slidenum">
              <a:rPr lang="en-US"/>
              <a:pPr/>
              <a:t>5</a:t>
            </a:fld>
            <a:endParaRPr lang="en-US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6EE8B46-8055-42F7-B3A4-F635D0638453}" type="slidenum">
              <a:rPr lang="en-US" sz="1200">
                <a:solidFill>
                  <a:srgbClr val="4C4C4C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200">
              <a:solidFill>
                <a:srgbClr val="4C4C4C"/>
              </a:solidFill>
            </a:endParaRPr>
          </a:p>
        </p:txBody>
      </p:sp>
      <p:sp>
        <p:nvSpPr>
          <p:cNvPr id="49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5A9853-9859-4729-840B-200D0E64F516}" type="slidenum">
              <a:rPr lang="en-US"/>
              <a:pPr/>
              <a:t>6</a:t>
            </a:fld>
            <a:endParaRPr lang="en-US"/>
          </a:p>
        </p:txBody>
      </p:sp>
      <p:sp>
        <p:nvSpPr>
          <p:cNvPr id="50177" name="AutoShape 1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G0" fmla="*/ 8255 1 2"/>
              <a:gd name="G1" fmla="*/ 1270 1 2"/>
              <a:gd name="G2" fmla="+- 1270 0 0"/>
              <a:gd name="G3" fmla="+- 825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255" y="0"/>
                </a:lnTo>
                <a:lnTo>
                  <a:pt x="8255" y="1270"/>
                </a:lnTo>
                <a:lnTo>
                  <a:pt x="0" y="127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marL="215900" indent="-215900" algn="r">
              <a:buFont typeface="StarSymbol" charset="0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fld id="{32D9CBA8-7EB8-47E5-AE20-50CA87E06DC6}" type="slidenum">
              <a:rPr lang="en-US" sz="1200">
                <a:solidFill>
                  <a:srgbClr val="000000"/>
                </a:solidFill>
                <a:latin typeface="+mn-lt" charset="0"/>
              </a:rPr>
              <a:pPr marL="215900" indent="-215900" algn="r">
                <a:buFont typeface="StarSymbol" charset="0"/>
                <a:buChar char=""/>
                <a:tabLst>
                  <a:tab pos="215900" algn="l"/>
                  <a:tab pos="1130300" algn="l"/>
                  <a:tab pos="2044700" algn="l"/>
                  <a:tab pos="2959100" algn="l"/>
                  <a:tab pos="3873500" algn="l"/>
                  <a:tab pos="4787900" algn="l"/>
                  <a:tab pos="5702300" algn="l"/>
                  <a:tab pos="6616700" algn="l"/>
                  <a:tab pos="7531100" algn="l"/>
                  <a:tab pos="8445500" algn="l"/>
                  <a:tab pos="9359900" algn="l"/>
                  <a:tab pos="10274300" algn="l"/>
                </a:tabLst>
              </a:pPr>
              <a:t>6</a:t>
            </a:fld>
            <a:endParaRPr lang="en-US" sz="1200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40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FCBC21-A635-4D38-8526-E051A14AB630}" type="slidenum">
              <a:rPr lang="en-US"/>
              <a:pPr/>
              <a:t>7</a:t>
            </a:fld>
            <a:endParaRPr lang="en-US"/>
          </a:p>
        </p:txBody>
      </p:sp>
      <p:sp>
        <p:nvSpPr>
          <p:cNvPr id="51201" name="AutoShape 1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G0" fmla="*/ 8255 1 2"/>
              <a:gd name="G1" fmla="*/ 1270 1 2"/>
              <a:gd name="G2" fmla="+- 1270 0 0"/>
              <a:gd name="G3" fmla="+- 825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255" y="0"/>
                </a:lnTo>
                <a:lnTo>
                  <a:pt x="8255" y="1270"/>
                </a:lnTo>
                <a:lnTo>
                  <a:pt x="0" y="127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marL="215900" indent="-215900" algn="r">
              <a:buFont typeface="StarSymbol" charset="0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fld id="{A7DA9D55-58A4-4683-9B15-6EF378979912}" type="slidenum">
              <a:rPr lang="en-US" sz="1200">
                <a:solidFill>
                  <a:srgbClr val="000000"/>
                </a:solidFill>
                <a:latin typeface="+mn-lt" charset="0"/>
              </a:rPr>
              <a:pPr marL="215900" indent="-215900" algn="r">
                <a:buFont typeface="StarSymbol" charset="0"/>
                <a:buChar char=""/>
                <a:tabLst>
                  <a:tab pos="215900" algn="l"/>
                  <a:tab pos="1130300" algn="l"/>
                  <a:tab pos="2044700" algn="l"/>
                  <a:tab pos="2959100" algn="l"/>
                  <a:tab pos="3873500" algn="l"/>
                  <a:tab pos="4787900" algn="l"/>
                  <a:tab pos="5702300" algn="l"/>
                  <a:tab pos="6616700" algn="l"/>
                  <a:tab pos="7531100" algn="l"/>
                  <a:tab pos="8445500" algn="l"/>
                  <a:tab pos="9359900" algn="l"/>
                  <a:tab pos="10274300" algn="l"/>
                </a:tabLst>
              </a:pPr>
              <a:t>7</a:t>
            </a:fld>
            <a:endParaRPr lang="en-US" sz="1200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40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521176-E8A8-415B-B566-A29B298BF6AF}" type="slidenum">
              <a:rPr lang="en-US"/>
              <a:pPr/>
              <a:t>8</a:t>
            </a:fld>
            <a:endParaRPr lang="en-US"/>
          </a:p>
        </p:txBody>
      </p:sp>
      <p:sp>
        <p:nvSpPr>
          <p:cNvPr id="52225" name="AutoShape 1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G0" fmla="*/ 8255 1 2"/>
              <a:gd name="G1" fmla="*/ 1270 1 2"/>
              <a:gd name="G2" fmla="+- 1270 0 0"/>
              <a:gd name="G3" fmla="+- 825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255" y="0"/>
                </a:lnTo>
                <a:lnTo>
                  <a:pt x="8255" y="1270"/>
                </a:lnTo>
                <a:lnTo>
                  <a:pt x="0" y="127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marL="215900" indent="-215900" algn="r">
              <a:buFont typeface="StarSymbol" charset="0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fld id="{E4876CFE-991B-4C96-910F-8807FC1278DC}" type="slidenum">
              <a:rPr lang="en-US" sz="1200">
                <a:solidFill>
                  <a:srgbClr val="000000"/>
                </a:solidFill>
                <a:latin typeface="+mn-lt" charset="0"/>
              </a:rPr>
              <a:pPr marL="215900" indent="-215900" algn="r">
                <a:buFont typeface="StarSymbol" charset="0"/>
                <a:buChar char=""/>
                <a:tabLst>
                  <a:tab pos="215900" algn="l"/>
                  <a:tab pos="1130300" algn="l"/>
                  <a:tab pos="2044700" algn="l"/>
                  <a:tab pos="2959100" algn="l"/>
                  <a:tab pos="3873500" algn="l"/>
                  <a:tab pos="4787900" algn="l"/>
                  <a:tab pos="5702300" algn="l"/>
                  <a:tab pos="6616700" algn="l"/>
                  <a:tab pos="7531100" algn="l"/>
                  <a:tab pos="8445500" algn="l"/>
                  <a:tab pos="9359900" algn="l"/>
                  <a:tab pos="102743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40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02817A-B2BE-4BC1-8865-2ACA001F618E}" type="slidenum">
              <a:rPr lang="en-US"/>
              <a:pPr/>
              <a:t>9</a:t>
            </a:fld>
            <a:endParaRPr lang="en-US"/>
          </a:p>
        </p:txBody>
      </p:sp>
      <p:sp>
        <p:nvSpPr>
          <p:cNvPr id="53249" name="AutoShape 1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G0" fmla="*/ 8255 1 2"/>
              <a:gd name="G1" fmla="*/ 1270 1 2"/>
              <a:gd name="G2" fmla="+- 1270 0 0"/>
              <a:gd name="G3" fmla="+- 825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255" y="0"/>
                </a:lnTo>
                <a:lnTo>
                  <a:pt x="8255" y="1270"/>
                </a:lnTo>
                <a:lnTo>
                  <a:pt x="0" y="127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marL="215900" indent="-215900" algn="r">
              <a:buFont typeface="StarSymbol" charset="0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fld id="{3453DFAD-3EEE-495E-B2E5-C91D8C014DF7}" type="slidenum">
              <a:rPr lang="en-US" sz="1200">
                <a:solidFill>
                  <a:srgbClr val="000000"/>
                </a:solidFill>
                <a:latin typeface="+mn-lt" charset="0"/>
              </a:rPr>
              <a:pPr marL="215900" indent="-215900" algn="r">
                <a:buFont typeface="StarSymbol" charset="0"/>
                <a:buChar char=""/>
                <a:tabLst>
                  <a:tab pos="215900" algn="l"/>
                  <a:tab pos="1130300" algn="l"/>
                  <a:tab pos="2044700" algn="l"/>
                  <a:tab pos="2959100" algn="l"/>
                  <a:tab pos="3873500" algn="l"/>
                  <a:tab pos="4787900" algn="l"/>
                  <a:tab pos="5702300" algn="l"/>
                  <a:tab pos="6616700" algn="l"/>
                  <a:tab pos="7531100" algn="l"/>
                  <a:tab pos="8445500" algn="l"/>
                  <a:tab pos="9359900" algn="l"/>
                  <a:tab pos="10274300" algn="l"/>
                </a:tabLst>
              </a:pPr>
              <a:t>9</a:t>
            </a:fld>
            <a:endParaRPr lang="en-US" sz="1200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40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2F9975-BB60-4F01-8251-14F6066D7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C39FC4-8D0F-4B71-B1C4-586B835DA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47672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7672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44F1E4-538A-4251-8968-643B436EC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E1968A-4293-490D-A04C-CB346941A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A99913-923D-4C78-AC63-764788EB5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6B7820-59C8-4066-B0BA-43B8803F0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066800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BD9226-1703-4E50-9A9C-B02291165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736B1D-DF2B-4D8E-8183-DF784F9EF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9BA611-606C-4D69-85C4-DF89E7D07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0741CA-E9E7-4BC5-B9C3-461B3F540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470059-2244-493B-88FE-396B5464D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66594-8CE5-4054-AFD6-A13298909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D237F5-F017-4172-BDFB-758B3994C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73607D-6E8B-4103-8BBB-FB7A1A24F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47672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7672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CFA716-C7A6-466B-B53E-FA295E4D17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D7533518-F187-4252-AED8-1DA45B5AF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B3A4A0-3DA1-4A6A-9582-2A72A8D97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DDE4A1-75AA-4636-A639-F6C4442C6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20BA58-24E7-45DA-B47A-46FCBDF67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950E92-DDD7-4254-AEF5-A6B51B26B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A95231-6D77-4A00-8949-96741B6B2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C6ABB4-592E-4D8C-A06F-69DA7C51B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78EA27-03FD-4C5D-8AB6-CCC7A280E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EB7151-1C26-4DF9-A67B-AEC072733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5001A1-F875-4ABD-AF80-33B173A7D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746679-731E-419B-8689-7B4D23ABF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A06195-D9E5-4B6C-922E-A11448EB7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ACFD4C-46AA-4398-89C8-2146CE45A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DE8311-B24E-4175-9F47-C867755B2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ED967F-CA6C-46A3-9AC9-FB19FDCA4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AF409D-E100-450F-9231-55175B6BDE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6103A0-146B-4671-9D5E-AE3B9CFB2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60127D-1760-4B05-A08E-77AF76333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066800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9529D0-2098-45F6-B27E-BBF5CDF87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CBF705-D84D-4213-8EA1-D2A2F5B4B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C82124-9912-466B-83F3-29C9405C4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75F6C-C21E-47D3-AD4E-ACB4CA0FE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829CC5-235E-4B12-8758-7A918AD70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3D07AF-C45F-4AEC-9797-629E607F7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DC6FE6-2BFE-46EF-9C4B-EC68857E14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62667D-0546-4F15-B8E3-844AF3A24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8CCF87-5B6B-4848-9DAB-2CCE499E5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742AA3-2AE8-48EB-9292-5941DD0AB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6A03F5-18DB-47EA-B852-64656A235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70099E-9AD4-4F54-9A42-410A3AF5A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2E4B78B-BD6C-462C-9FCF-EDEAF543F8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C4C4C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C4C4C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 rot="19200000">
            <a:off x="4621213" y="520700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4C4C4C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fld id="{8591AFA0-2DAB-4D3C-95B5-5AEF0A1053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008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C4C4C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C4C4C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6597650"/>
            <a:ext cx="9144000" cy="338138"/>
          </a:xfrm>
          <a:custGeom>
            <a:avLst/>
            <a:gdLst>
              <a:gd name="G0" fmla="*/ 25400 1 2"/>
              <a:gd name="G1" fmla="*/ 940 1 2"/>
              <a:gd name="G2" fmla="+- 940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940"/>
                </a:lnTo>
                <a:lnTo>
                  <a:pt x="0" y="940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0000"/>
                </a:solidFill>
                <a:latin typeface="Comic Sans MS" pitchFamily="64" charset="0"/>
              </a:rPr>
              <a:t>GlueX Collaboration Meeting, Febr. 2013,22 Febr.2012            - </a:t>
            </a:r>
            <a:r>
              <a:rPr lang="en-US" sz="1100" b="1">
                <a:solidFill>
                  <a:srgbClr val="000000"/>
                </a:solidFill>
                <a:latin typeface="Comic Sans MS" pitchFamily="64" charset="0"/>
              </a:rPr>
              <a:t>Slide</a:t>
            </a:r>
            <a:r>
              <a:rPr lang="en-US" sz="1000" b="1">
                <a:solidFill>
                  <a:srgbClr val="000000"/>
                </a:solidFill>
                <a:latin typeface="Comic Sans MS" pitchFamily="64" charset="0"/>
              </a:rPr>
              <a:t> </a:t>
            </a:r>
            <a:fld id="{02826F1A-1565-4818-B37A-8DDF84F1872F}" type="slidenum">
              <a:rPr lang="en-US" sz="1400" b="1">
                <a:solidFill>
                  <a:srgbClr val="000000"/>
                </a:solidFill>
                <a:latin typeface="Comic Sans MS" pitchFamily="6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US" sz="1000" b="1">
                <a:solidFill>
                  <a:srgbClr val="000000"/>
                </a:solidFill>
                <a:latin typeface="Comic Sans MS" pitchFamily="64" charset="0"/>
              </a:rPr>
              <a:t> -                             University of Athens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00" y="50800"/>
            <a:ext cx="1171575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20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fld id="{92237078-EF8B-4F77-9BEF-8DC59CF79F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DejaVu Sans" charset="0"/>
        </a:defRPr>
      </a:lvl2pPr>
      <a:lvl3pPr marL="11430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DejaVu Sans" charset="0"/>
        </a:defRPr>
      </a:lvl3pPr>
      <a:lvl4pPr marL="16002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DejaVu Sans" charset="0"/>
        </a:defRPr>
      </a:lvl4pPr>
      <a:lvl5pPr marL="20574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DejaVu Sans" charset="0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DejaVu Sans" charset="0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DejaVu Sans" charset="0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DejaVu Sans" charset="0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527550" y="619125"/>
            <a:ext cx="184150" cy="366713"/>
          </a:xfrm>
          <a:custGeom>
            <a:avLst/>
            <a:gdLst>
              <a:gd name="G0" fmla="*/ 512 1 2"/>
              <a:gd name="G1" fmla="*/ 1019 1 2"/>
              <a:gd name="G2" fmla="+- 1019 0 0"/>
              <a:gd name="G3" fmla="+- 51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12" y="0"/>
                </a:lnTo>
                <a:lnTo>
                  <a:pt x="512" y="1019"/>
                </a:lnTo>
                <a:lnTo>
                  <a:pt x="0" y="101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8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fld id="{BF3C8EC5-F876-4CB4-B282-C2D0AE57C4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0863" y="604838"/>
            <a:ext cx="2962275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71700" y="2525713"/>
            <a:ext cx="4835525" cy="161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GlueX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  FCAL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FCAL FOUR-LED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BOARDS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33550" y="4664075"/>
            <a:ext cx="5713413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E.G.Anassontzis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,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P.Ioannou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,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E.Kappos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,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C.Kourkoumelis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, </a:t>
            </a:r>
            <a:r>
              <a:rPr lang="en-US" sz="18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G.Vasileiadis</a:t>
            </a:r>
            <a:r>
              <a:rPr lang="en-US" sz="1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,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G.Voulgaris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  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University of Athens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04800" y="304800"/>
            <a:ext cx="8534400" cy="1433513"/>
          </a:xfrm>
          <a:custGeom>
            <a:avLst/>
            <a:gdLst>
              <a:gd name="G0" fmla="*/ 23706 1 2"/>
              <a:gd name="G1" fmla="*/ 3985 1 2"/>
              <a:gd name="G2" fmla="+- 3985 0 0"/>
              <a:gd name="G3" fmla="+- 2370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706" y="0"/>
                </a:lnTo>
                <a:lnTo>
                  <a:pt x="23706" y="3985"/>
                </a:lnTo>
                <a:lnTo>
                  <a:pt x="0" y="39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custGeom>
            <a:avLst/>
            <a:gdLst>
              <a:gd name="G0" fmla="*/ 18627 1 2"/>
              <a:gd name="G1" fmla="*/ 1108 1 2"/>
              <a:gd name="G2" fmla="+- 1108 0 0"/>
              <a:gd name="G3" fmla="+- 1862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627" y="0"/>
                </a:lnTo>
                <a:lnTo>
                  <a:pt x="18627" y="1108"/>
                </a:lnTo>
                <a:lnTo>
                  <a:pt x="0" y="11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04800" y="304800"/>
            <a:ext cx="8534400" cy="1433513"/>
          </a:xfrm>
          <a:custGeom>
            <a:avLst/>
            <a:gdLst>
              <a:gd name="G0" fmla="*/ 23706 1 2"/>
              <a:gd name="G1" fmla="*/ 3985 1 2"/>
              <a:gd name="G2" fmla="+- 3985 0 0"/>
              <a:gd name="G3" fmla="+- 2370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706" y="0"/>
                </a:lnTo>
                <a:lnTo>
                  <a:pt x="23706" y="3985"/>
                </a:lnTo>
                <a:lnTo>
                  <a:pt x="0" y="39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custGeom>
            <a:avLst/>
            <a:gdLst>
              <a:gd name="G0" fmla="*/ 18627 1 2"/>
              <a:gd name="G1" fmla="*/ 1108 1 2"/>
              <a:gd name="G2" fmla="+- 1108 0 0"/>
              <a:gd name="G3" fmla="+- 1862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627" y="0"/>
                </a:lnTo>
                <a:lnTo>
                  <a:pt x="18627" y="1108"/>
                </a:lnTo>
                <a:lnTo>
                  <a:pt x="0" y="11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04800" y="304800"/>
            <a:ext cx="8534400" cy="1433513"/>
          </a:xfrm>
          <a:custGeom>
            <a:avLst/>
            <a:gdLst>
              <a:gd name="G0" fmla="*/ 23706 1 2"/>
              <a:gd name="G1" fmla="*/ 3985 1 2"/>
              <a:gd name="G2" fmla="+- 3985 0 0"/>
              <a:gd name="G3" fmla="+- 2370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706" y="0"/>
                </a:lnTo>
                <a:lnTo>
                  <a:pt x="23706" y="3985"/>
                </a:lnTo>
                <a:lnTo>
                  <a:pt x="0" y="39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custGeom>
            <a:avLst/>
            <a:gdLst>
              <a:gd name="G0" fmla="*/ 18627 1 2"/>
              <a:gd name="G1" fmla="*/ 1108 1 2"/>
              <a:gd name="G2" fmla="+- 1108 0 0"/>
              <a:gd name="G3" fmla="+- 1862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627" y="0"/>
                </a:lnTo>
                <a:lnTo>
                  <a:pt x="18627" y="1108"/>
                </a:lnTo>
                <a:lnTo>
                  <a:pt x="0" y="11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Normalization at further corner not using weakest group (Group D)</a:t>
            </a:r>
            <a:endParaRPr lang="el-GR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5683" y="1701209"/>
          <a:ext cx="559981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061"/>
                <a:gridCol w="1152128"/>
                <a:gridCol w="1296144"/>
                <a:gridCol w="1259481"/>
              </a:tblGrid>
              <a:tr h="6080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Colour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Bias Voltage (V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Value with small PM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 of small PMT/array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Predicted light  output with array at the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far corner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Violet @390nm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V</a:t>
                      </a:r>
                    </a:p>
                    <a:p>
                      <a:r>
                        <a:rPr lang="en-US" dirty="0" smtClean="0"/>
                        <a:t>525mV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 +-1.3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~77 mV</a:t>
                      </a:r>
                      <a:endParaRPr lang="el-GR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Blue @470nm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</a:p>
                    <a:p>
                      <a:r>
                        <a:rPr lang="en-US" dirty="0" smtClean="0"/>
                        <a:t>680mV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 +-1.0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~125mV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Green </a:t>
                      </a:r>
                      <a:r>
                        <a:rPr lang="en-US" dirty="0" smtClean="0"/>
                        <a:t>+Green@574nm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 V</a:t>
                      </a:r>
                    </a:p>
                    <a:p>
                      <a:r>
                        <a:rPr lang="en-US" dirty="0" smtClean="0"/>
                        <a:t>130mV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 +-0.4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~60mV *marginal but doable</a:t>
                      </a:r>
                      <a:endParaRPr lang="el-GR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1628800"/>
            <a:ext cx="2504694" cy="37856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green+green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Group C was double checked at the far corner with the full array and found to produce a ~60mV pulse as expected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841258" y="2926660"/>
            <a:ext cx="530942" cy="594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7545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All four groups behave as expected </a:t>
            </a:r>
          </a:p>
          <a:p>
            <a:r>
              <a:rPr lang="en-US" sz="3600" dirty="0" smtClean="0"/>
              <a:t>We ready to ship them</a:t>
            </a:r>
          </a:p>
          <a:p>
            <a:r>
              <a:rPr lang="en-US" sz="3600" dirty="0" err="1" smtClean="0"/>
              <a:t>GroupD</a:t>
            </a:r>
            <a:r>
              <a:rPr lang="en-US" sz="3600" dirty="0" smtClean="0"/>
              <a:t> will remain as spare</a:t>
            </a:r>
            <a:endParaRPr lang="el-G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052736"/>
            <a:ext cx="3259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Conclusions</a:t>
            </a:r>
            <a:endParaRPr lang="el-GR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2225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Back up</a:t>
            </a:r>
            <a:endParaRPr lang="el-GR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0" y="0"/>
          <a:ext cx="9144000" cy="6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6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 dirty="0">
                          <a:latin typeface="Arial"/>
                        </a:rPr>
                        <a:t>GROUP A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COORDINATE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 dirty="0">
                          <a:latin typeface="Arial"/>
                        </a:rPr>
                        <a:t>MEASUREMENT (mV)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COORDINATE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 dirty="0">
                          <a:latin typeface="Arial"/>
                        </a:rPr>
                        <a:t>MEASUREMENT (mV)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UV-BLUE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GREEN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UV-BLUE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GREEN (mV)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C1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798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E1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238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G1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I1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K1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0" y="0"/>
          <a:ext cx="9144000" cy="6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6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 dirty="0">
                          <a:latin typeface="Arial"/>
                        </a:rPr>
                        <a:t>GROUP B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COORDINATE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 dirty="0">
                          <a:latin typeface="Arial"/>
                        </a:rPr>
                        <a:t>MEASUREMENT (mV)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COORDINATE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>
                          <a:latin typeface="Arial"/>
                        </a:rPr>
                        <a:t>MEASUREMENT (mV)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baseline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UV-BLUE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GREEN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baseline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UV-BLUE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GREEN (mV)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C1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E1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252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 dirty="0">
                          <a:latin typeface="Arial"/>
                        </a:rPr>
                        <a:t>G1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I1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225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K1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0" y="0"/>
          <a:ext cx="9144000" cy="6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6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>
                          <a:latin typeface="Arial"/>
                        </a:rPr>
                        <a:t>GROUP C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COORDINATE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>
                          <a:latin typeface="Arial"/>
                        </a:rPr>
                        <a:t>MEASUREMENT (mV)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COORDINATE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>
                          <a:latin typeface="Arial"/>
                        </a:rPr>
                        <a:t>MEASUREMENT (mV)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baseline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UV-BLUE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GREEN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baseline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UV-BLUE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GREEN (mV)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E1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279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I1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237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K1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0" y="0"/>
          <a:ext cx="9144000" cy="6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6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>
                          <a:latin typeface="Arial"/>
                        </a:rPr>
                        <a:t>GROUP D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COORDINATE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>
                          <a:latin typeface="Arial"/>
                        </a:rPr>
                        <a:t>MEASUREMENT (mV)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COORDINATE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>
                          <a:latin typeface="Arial"/>
                        </a:rPr>
                        <a:t>MEASUREMENT (mV)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baseline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UV-BLUE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GREEN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baseline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UV-BLUE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GREEN (mV)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743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E1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I1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K1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236075" cy="6858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1.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50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FOUR-LED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BOARDS (4 SETS of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ten+article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one)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2. SORTED BASED ON GREEN-GREEN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COLOUR INTENSITY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3. SEPARATED IN GROUPS OF TEN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BOARDS EACH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4. OUTCOME: 5 UNIFORM GROUPS OF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TEN BOARDS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EACH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0" y="0"/>
          <a:ext cx="9144000" cy="6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6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>
                          <a:latin typeface="Arial"/>
                        </a:rPr>
                        <a:t>GROUP 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COORDINATE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>
                          <a:latin typeface="Arial"/>
                        </a:rPr>
                        <a:t>MEASUREMENT (mV)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COORDINATE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baseline="0">
                          <a:latin typeface="Arial"/>
                        </a:rPr>
                        <a:t>MEASUREMENT (mV)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baseline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UV-BLUE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GREEN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baseline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UV-BLUE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BLUE (mV)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GREEN (mV)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C1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E1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G1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I1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A11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baseline="0">
                          <a:latin typeface="Arial"/>
                        </a:rPr>
                        <a:t>K1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>
                          <a:latin typeface="Arial"/>
                        </a:rPr>
                        <a:t>837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baseline="0" dirty="0">
                          <a:latin typeface="Arial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196" name="Group 4"/>
          <p:cNvGraphicFramePr>
            <a:graphicFrameLocks noGrp="1"/>
          </p:cNvGraphicFramePr>
          <p:nvPr/>
        </p:nvGraphicFramePr>
        <p:xfrm>
          <a:off x="0" y="0"/>
          <a:ext cx="9601200" cy="6853243"/>
        </p:xfrm>
        <a:graphic>
          <a:graphicData uri="http://schemas.openxmlformats.org/drawingml/2006/table">
            <a:tbl>
              <a:tblPr/>
              <a:tblGrid>
                <a:gridCol w="1992313"/>
                <a:gridCol w="2325687"/>
                <a:gridCol w="2281238"/>
                <a:gridCol w="3001962"/>
              </a:tblGrid>
              <a:tr h="884238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GROUP A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#  OF BOARD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UV-BLUE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BLUE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GREEN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724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982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250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996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1056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250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1121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1363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201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920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951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201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753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952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705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1115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42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742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1127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57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957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1238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773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847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43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802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1131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9220" name="Group 4"/>
          <p:cNvGraphicFramePr>
            <a:graphicFrameLocks noGrp="1"/>
          </p:cNvGraphicFramePr>
          <p:nvPr/>
        </p:nvGraphicFramePr>
        <p:xfrm>
          <a:off x="0" y="0"/>
          <a:ext cx="9144000" cy="6853238"/>
        </p:xfrm>
        <a:graphic>
          <a:graphicData uri="http://schemas.openxmlformats.org/drawingml/2006/table">
            <a:tbl>
              <a:tblPr/>
              <a:tblGrid>
                <a:gridCol w="2284413"/>
                <a:gridCol w="2286000"/>
                <a:gridCol w="2286000"/>
                <a:gridCol w="2287587"/>
              </a:tblGrid>
              <a:tr h="5715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GROUP B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# OF BOARD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UV-BLUE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BLUE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GREEN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972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1195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244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804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1059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244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776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1027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41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899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1297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718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928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667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1068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817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1011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893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1068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930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964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50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945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1175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244" name="Group 4"/>
          <p:cNvGraphicFramePr>
            <a:graphicFrameLocks noGrp="1"/>
          </p:cNvGraphicFramePr>
          <p:nvPr/>
        </p:nvGraphicFramePr>
        <p:xfrm>
          <a:off x="0" y="0"/>
          <a:ext cx="9144000" cy="6865943"/>
        </p:xfrm>
        <a:graphic>
          <a:graphicData uri="http://schemas.openxmlformats.org/drawingml/2006/table">
            <a:tbl>
              <a:tblPr/>
              <a:tblGrid>
                <a:gridCol w="2284413"/>
                <a:gridCol w="2286000"/>
                <a:gridCol w="2286000"/>
                <a:gridCol w="2287587"/>
              </a:tblGrid>
              <a:tr h="569913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GROUP C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# OF BOARD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UV-BLUE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BLUE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GREEN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48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640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1085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224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960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1114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221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54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898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1280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757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1216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855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862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846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1395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899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1125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47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788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914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812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1163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747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1067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0" y="0"/>
          <a:ext cx="9144000" cy="6859593"/>
        </p:xfrm>
        <a:graphic>
          <a:graphicData uri="http://schemas.openxmlformats.org/drawingml/2006/table">
            <a:tbl>
              <a:tblPr/>
              <a:tblGrid>
                <a:gridCol w="2284413"/>
                <a:gridCol w="2286000"/>
                <a:gridCol w="2286000"/>
                <a:gridCol w="2287587"/>
              </a:tblGrid>
              <a:tr h="579438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GROUP D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# OF BOARD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UV-BLUE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BLUE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GREEN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891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1134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214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810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1000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210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59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893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1175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52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634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869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654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1056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636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879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58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752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1391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933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1125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866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1074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169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946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909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169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0" y="0"/>
          <a:ext cx="9144000" cy="6851655"/>
        </p:xfrm>
        <a:graphic>
          <a:graphicData uri="http://schemas.openxmlformats.org/drawingml/2006/table">
            <a:tbl>
              <a:tblPr/>
              <a:tblGrid>
                <a:gridCol w="2284413"/>
                <a:gridCol w="2286000"/>
                <a:gridCol w="2286000"/>
                <a:gridCol w="2287587"/>
              </a:tblGrid>
              <a:tr h="922338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GROUP E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# OF BOARD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UV-BLUE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BLUE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GREEN (mV)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898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1136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208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51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839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1309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205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55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894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1101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56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850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1410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193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60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732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1111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23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846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980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182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830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898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1052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1212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175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40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390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722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169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891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917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DejaVu Sans" charset="0"/>
                        </a:rPr>
                        <a:t>168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4C4C4C"/>
              </a:solidFill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1.EVERY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BOARD AND EVERY COLOUR WAS MEASURED WITH PM ALWAYS AT SAME POSITION “central”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(tables  at the end)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2. AFTER SORTING (as above)THE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BOARDS OF EACH GROUP WERE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PLACED AT THE LED HOLDERS ON THE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PLEXIGLAS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BOARD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3.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MEASUREMENTS WERE TAKEN FOR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EACH GROUP AND EACH LED COLOUR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AT DIFFERENT CELLS OF T</a:t>
            </a: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HE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PLEXIGLAS BOARD</a:t>
            </a:r>
            <a:r>
              <a:rPr lang="en-US" sz="3400" dirty="0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</a:t>
            </a:r>
            <a:r>
              <a:rPr lang="en-US" sz="36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COORDINATE </a:t>
            </a:r>
            <a:r>
              <a:rPr 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SYSTEM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		  BLUE DOTS: POSITION OF BOARDS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		  RED DOTS: MEASURED CELLS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808038"/>
            <a:ext cx="6765925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304800" y="304800"/>
            <a:ext cx="8534400" cy="1433513"/>
          </a:xfrm>
          <a:custGeom>
            <a:avLst/>
            <a:gdLst>
              <a:gd name="G0" fmla="*/ 23706 1 2"/>
              <a:gd name="G1" fmla="*/ 3985 1 2"/>
              <a:gd name="G2" fmla="+- 3985 0 0"/>
              <a:gd name="G3" fmla="+- 2370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706" y="0"/>
                </a:lnTo>
                <a:lnTo>
                  <a:pt x="23706" y="3985"/>
                </a:lnTo>
                <a:lnTo>
                  <a:pt x="0" y="39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custGeom>
            <a:avLst/>
            <a:gdLst>
              <a:gd name="G0" fmla="*/ 18627 1 2"/>
              <a:gd name="G1" fmla="*/ 1108 1 2"/>
              <a:gd name="G2" fmla="+- 1108 0 0"/>
              <a:gd name="G3" fmla="+- 1862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627" y="0"/>
                </a:lnTo>
                <a:lnTo>
                  <a:pt x="18627" y="1108"/>
                </a:lnTo>
                <a:lnTo>
                  <a:pt x="0" y="11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04800" y="304800"/>
            <a:ext cx="8534400" cy="1433513"/>
          </a:xfrm>
          <a:custGeom>
            <a:avLst/>
            <a:gdLst>
              <a:gd name="G0" fmla="*/ 23706 1 2"/>
              <a:gd name="G1" fmla="*/ 3985 1 2"/>
              <a:gd name="G2" fmla="+- 3985 0 0"/>
              <a:gd name="G3" fmla="+- 2370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706" y="0"/>
                </a:lnTo>
                <a:lnTo>
                  <a:pt x="23706" y="3985"/>
                </a:lnTo>
                <a:lnTo>
                  <a:pt x="0" y="39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custGeom>
            <a:avLst/>
            <a:gdLst>
              <a:gd name="G0" fmla="*/ 18627 1 2"/>
              <a:gd name="G1" fmla="*/ 1108 1 2"/>
              <a:gd name="G2" fmla="+- 1108 0 0"/>
              <a:gd name="G3" fmla="+- 1862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627" y="0"/>
                </a:lnTo>
                <a:lnTo>
                  <a:pt x="18627" y="1108"/>
                </a:lnTo>
                <a:lnTo>
                  <a:pt x="0" y="11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04800" y="304800"/>
            <a:ext cx="8534400" cy="1433513"/>
          </a:xfrm>
          <a:custGeom>
            <a:avLst/>
            <a:gdLst>
              <a:gd name="G0" fmla="*/ 23706 1 2"/>
              <a:gd name="G1" fmla="*/ 3985 1 2"/>
              <a:gd name="G2" fmla="+- 3985 0 0"/>
              <a:gd name="G3" fmla="+- 2370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706" y="0"/>
                </a:lnTo>
                <a:lnTo>
                  <a:pt x="23706" y="3985"/>
                </a:lnTo>
                <a:lnTo>
                  <a:pt x="0" y="39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custGeom>
            <a:avLst/>
            <a:gdLst>
              <a:gd name="G0" fmla="*/ 18627 1 2"/>
              <a:gd name="G1" fmla="*/ 1108 1 2"/>
              <a:gd name="G2" fmla="+- 1108 0 0"/>
              <a:gd name="G3" fmla="+- 1862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627" y="0"/>
                </a:lnTo>
                <a:lnTo>
                  <a:pt x="18627" y="1108"/>
                </a:lnTo>
                <a:lnTo>
                  <a:pt x="0" y="11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04800" y="304800"/>
            <a:ext cx="8534400" cy="1433513"/>
          </a:xfrm>
          <a:custGeom>
            <a:avLst/>
            <a:gdLst>
              <a:gd name="G0" fmla="*/ 23706 1 2"/>
              <a:gd name="G1" fmla="*/ 3985 1 2"/>
              <a:gd name="G2" fmla="+- 3985 0 0"/>
              <a:gd name="G3" fmla="+- 2370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706" y="0"/>
                </a:lnTo>
                <a:lnTo>
                  <a:pt x="23706" y="3985"/>
                </a:lnTo>
                <a:lnTo>
                  <a:pt x="0" y="39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371600" y="6262688"/>
            <a:ext cx="6705600" cy="398462"/>
          </a:xfrm>
          <a:custGeom>
            <a:avLst/>
            <a:gdLst>
              <a:gd name="G0" fmla="*/ 18627 1 2"/>
              <a:gd name="G1" fmla="*/ 1108 1 2"/>
              <a:gd name="G2" fmla="+- 1108 0 0"/>
              <a:gd name="G3" fmla="+- 1862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627" y="0"/>
                </a:lnTo>
                <a:lnTo>
                  <a:pt x="18627" y="1108"/>
                </a:lnTo>
                <a:lnTo>
                  <a:pt x="0" y="11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6095</TotalTime>
  <Words>997</Words>
  <Application>Microsoft Office PowerPoint</Application>
  <PresentationFormat>On-screen Show (4:3)</PresentationFormat>
  <Paragraphs>646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Θέμα του Office</vt:lpstr>
      <vt:lpstr>Θέμα του Office</vt:lpstr>
      <vt:lpstr>Θέμα του Office</vt:lpstr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Normalization at further corner not using weakest group (Group D)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backgrounds</dc:title>
  <dc:creator>Presentation Magazine</dc:creator>
  <cp:lastModifiedBy>Christina</cp:lastModifiedBy>
  <cp:revision>191</cp:revision>
  <cp:lastPrinted>1601-01-01T00:00:00Z</cp:lastPrinted>
  <dcterms:created xsi:type="dcterms:W3CDTF">2008-05-12T14:36:17Z</dcterms:created>
  <dcterms:modified xsi:type="dcterms:W3CDTF">2013-05-07T13:36:19Z</dcterms:modified>
</cp:coreProperties>
</file>