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9" r:id="rId2"/>
    <p:sldId id="395" r:id="rId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0066FF"/>
    <a:srgbClr val="FF3300"/>
    <a:srgbClr val="FFFF99"/>
    <a:srgbClr val="FF6600"/>
    <a:srgbClr val="FF0066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94660"/>
  </p:normalViewPr>
  <p:slideViewPr>
    <p:cSldViewPr>
      <p:cViewPr varScale="1">
        <p:scale>
          <a:sx n="85" d="100"/>
          <a:sy n="85" d="100"/>
        </p:scale>
        <p:origin x="-17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2" rIns="96641" bIns="48322" numCol="1" anchor="t" anchorCtr="0" compatLnSpc="1">
            <a:prstTxWarp prst="textNoShape">
              <a:avLst/>
            </a:prstTxWarp>
          </a:bodyPr>
          <a:lstStyle>
            <a:lvl1pPr algn="l" defTabSz="96361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2" rIns="96641" bIns="4832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2" rIns="96641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2" rIns="96641" bIns="48322" numCol="1" anchor="b" anchorCtr="0" compatLnSpc="1">
            <a:prstTxWarp prst="textNoShape">
              <a:avLst/>
            </a:prstTxWarp>
          </a:bodyPr>
          <a:lstStyle>
            <a:lvl1pPr algn="l" defTabSz="96361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2" rIns="96641" bIns="4832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pPr>
              <a:defRPr/>
            </a:pPr>
            <a:fld id="{0A60446C-394C-4625-BBC7-5CF1C0EF6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D60EB-AFAA-4A6C-872E-F93A86021C3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D60EB-AFAA-4A6C-872E-F93A86021C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C5CF3-513A-4A19-8D8D-5E470ACF4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2BC3-2C18-4A27-B0A3-7612691D4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87B90-0B4B-4B26-872A-F89148466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D4B35-4B3B-4CF6-8181-F0EB3B754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ACC88-2D5D-4765-98EE-F8A19BAFE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7C145-2DDF-4F5C-88D2-04CBBC984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7860-E17F-41FF-B3D4-03ACC1704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97A20-462D-427A-8AD0-70F778635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B577C-D1DF-4B67-A5D7-A8DF9CCB2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18BD-8084-446A-B77E-C5BA44408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FDFE2-1790-421F-9665-311D9D1D0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7631-63F8-439E-9227-4B15FC624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4230914-F209-4A73-BC07-0CD6CB9B5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26BBD-5455-455D-B868-7ADA5271CB9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7398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i="1" dirty="0" smtClean="0"/>
              <a:t>	</a:t>
            </a:r>
            <a:r>
              <a:rPr lang="en-US" sz="1200" i="1" dirty="0"/>
              <a:t>				FJ </a:t>
            </a:r>
            <a:r>
              <a:rPr lang="en-US" sz="1200" i="1" dirty="0" err="1"/>
              <a:t>Barbosa</a:t>
            </a:r>
            <a:r>
              <a:rPr lang="en-US" sz="1200" i="1" dirty="0"/>
              <a:t>		Electronics</a:t>
            </a: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 flipH="1">
            <a:off x="381000" y="6324600"/>
            <a:ext cx="1676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 flipV="1">
            <a:off x="8763000" y="381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5486400" y="6324600"/>
            <a:ext cx="914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3810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10"/>
          <p:cNvSpPr>
            <a:spLocks/>
          </p:cNvSpPr>
          <p:nvPr/>
        </p:nvSpPr>
        <p:spPr bwMode="auto">
          <a:xfrm flipV="1">
            <a:off x="8316913" y="333375"/>
            <a:ext cx="446087" cy="47625"/>
          </a:xfrm>
          <a:custGeom>
            <a:avLst/>
            <a:gdLst>
              <a:gd name="T0" fmla="*/ 446087 w 369"/>
              <a:gd name="T1" fmla="*/ 0 h 1"/>
              <a:gd name="T2" fmla="*/ 0 w 369"/>
              <a:gd name="T3" fmla="*/ 0 h 1"/>
              <a:gd name="T4" fmla="*/ 0 60000 65536"/>
              <a:gd name="T5" fmla="*/ 0 60000 65536"/>
              <a:gd name="T6" fmla="*/ 0 w 369"/>
              <a:gd name="T7" fmla="*/ 0 h 1"/>
              <a:gd name="T8" fmla="*/ 369 w 36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9" h="1">
                <a:moveTo>
                  <a:pt x="369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4" name="Picture 13" descr="JLab_logo_whi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019800"/>
            <a:ext cx="1828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1558925" y="-246063"/>
            <a:ext cx="36179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048389" y="6172200"/>
            <a:ext cx="13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/>
              <a:t>15</a:t>
            </a:r>
            <a:r>
              <a:rPr lang="en-US" sz="1200" i="1" dirty="0" smtClean="0"/>
              <a:t> </a:t>
            </a:r>
            <a:r>
              <a:rPr lang="en-US" sz="1200" i="1" dirty="0" smtClean="0"/>
              <a:t>February 2011</a:t>
            </a:r>
            <a:endParaRPr lang="en-US" sz="1200" i="1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323528" y="497578"/>
            <a:ext cx="76688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b="1" u="sng" dirty="0" smtClean="0">
                <a:solidFill>
                  <a:srgbClr val="0000FF"/>
                </a:solidFill>
              </a:rPr>
              <a:t>Estimated Hardware Availability for FDC Tests</a:t>
            </a:r>
          </a:p>
          <a:p>
            <a:pPr algn="l"/>
            <a:r>
              <a:rPr lang="en-US" sz="1600" b="1" dirty="0" smtClean="0">
                <a:solidFill>
                  <a:srgbClr val="0000FF"/>
                </a:solidFill>
              </a:rPr>
              <a:t>Production Schedule Summary 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19672" y="1304764"/>
            <a:ext cx="55086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i="1" dirty="0" smtClean="0">
                <a:solidFill>
                  <a:schemeClr val="accent2"/>
                </a:solidFill>
              </a:rPr>
              <a:t>Preamp</a:t>
            </a:r>
            <a:r>
              <a:rPr lang="en-US" sz="1600" dirty="0" smtClean="0">
                <a:solidFill>
                  <a:schemeClr val="accent2"/>
                </a:solidFill>
              </a:rPr>
              <a:t>		50 	Nov 2011</a:t>
            </a:r>
          </a:p>
          <a:p>
            <a:pPr algn="l"/>
            <a:r>
              <a:rPr lang="en-US" sz="1600" dirty="0" smtClean="0">
                <a:solidFill>
                  <a:schemeClr val="accent2"/>
                </a:solidFill>
              </a:rPr>
              <a:t>		628	Feb 2012 – July 2012</a:t>
            </a:r>
          </a:p>
          <a:p>
            <a:pPr marL="342900" indent="-342900" algn="l"/>
            <a:endParaRPr lang="en-US" sz="1600" dirty="0" smtClean="0">
              <a:solidFill>
                <a:schemeClr val="accent2"/>
              </a:solidFill>
            </a:endParaRPr>
          </a:p>
          <a:p>
            <a:pPr marL="342900" indent="-342900" algn="l"/>
            <a:endParaRPr lang="en-US" sz="1600" dirty="0" smtClean="0">
              <a:solidFill>
                <a:schemeClr val="accent2"/>
              </a:solidFill>
            </a:endParaRPr>
          </a:p>
          <a:p>
            <a:pPr marL="342900" indent="-342900" algn="l"/>
            <a:r>
              <a:rPr lang="en-US" sz="1600" b="1" i="1" dirty="0" smtClean="0">
                <a:solidFill>
                  <a:schemeClr val="accent2"/>
                </a:solidFill>
              </a:rPr>
              <a:t>fADC125</a:t>
            </a:r>
            <a:r>
              <a:rPr lang="en-US" sz="1600" dirty="0" smtClean="0">
                <a:solidFill>
                  <a:schemeClr val="accent2"/>
                </a:solidFill>
              </a:rPr>
              <a:t>		50	May 2012</a:t>
            </a:r>
          </a:p>
          <a:p>
            <a:pPr marL="1714500" lvl="3" indent="-342900" algn="l"/>
            <a:r>
              <a:rPr lang="en-US" sz="1600" dirty="0" smtClean="0">
                <a:solidFill>
                  <a:schemeClr val="accent2"/>
                </a:solidFill>
              </a:rPr>
              <a:t>	143	Oct 2012 - Feb 2013</a:t>
            </a:r>
          </a:p>
          <a:p>
            <a:pPr marL="342900" indent="-342900" algn="l"/>
            <a:r>
              <a:rPr lang="en-US" sz="1600" dirty="0" smtClean="0">
                <a:solidFill>
                  <a:srgbClr val="00B0F0"/>
                </a:solidFill>
              </a:rPr>
              <a:t>Single Board Test Station	Aug 2011</a:t>
            </a:r>
          </a:p>
          <a:p>
            <a:pPr marL="342900" indent="-342900" algn="l"/>
            <a:r>
              <a:rPr lang="en-US" sz="1600" dirty="0" smtClean="0">
                <a:solidFill>
                  <a:srgbClr val="00B0F0"/>
                </a:solidFill>
              </a:rPr>
              <a:t>Multiple Board Test Station	Jan 2012</a:t>
            </a:r>
          </a:p>
          <a:p>
            <a:pPr marL="342900" indent="-342900" algn="l"/>
            <a:endParaRPr lang="en-US" sz="1600" dirty="0" smtClean="0">
              <a:solidFill>
                <a:schemeClr val="accent2"/>
              </a:solidFill>
            </a:endParaRPr>
          </a:p>
          <a:p>
            <a:pPr marL="342900" indent="-342900" algn="l"/>
            <a:endParaRPr lang="en-US" sz="1600" dirty="0" smtClean="0">
              <a:solidFill>
                <a:schemeClr val="accent2"/>
              </a:solidFill>
            </a:endParaRPr>
          </a:p>
          <a:p>
            <a:pPr marL="342900" indent="-342900" algn="l"/>
            <a:r>
              <a:rPr lang="en-US" sz="1600" b="1" i="1" dirty="0" smtClean="0">
                <a:solidFill>
                  <a:schemeClr val="accent2"/>
                </a:solidFill>
              </a:rPr>
              <a:t>F1TDC</a:t>
            </a:r>
            <a:r>
              <a:rPr lang="en-US" sz="1600" dirty="0" smtClean="0">
                <a:solidFill>
                  <a:schemeClr val="accent2"/>
                </a:solidFill>
              </a:rPr>
              <a:t>		20	Oct 2012</a:t>
            </a:r>
          </a:p>
          <a:p>
            <a:pPr marL="2171700" lvl="4" indent="-342900" algn="l"/>
            <a:r>
              <a:rPr lang="en-US" sz="1600" dirty="0" smtClean="0">
                <a:solidFill>
                  <a:schemeClr val="accent2"/>
                </a:solidFill>
              </a:rPr>
              <a:t>72		Nov 2012 - Apr 2013</a:t>
            </a:r>
          </a:p>
          <a:p>
            <a:pPr marL="342900" indent="-342900" algn="l"/>
            <a:r>
              <a:rPr lang="en-US" sz="1600" dirty="0" smtClean="0">
                <a:solidFill>
                  <a:srgbClr val="00B0F0"/>
                </a:solidFill>
              </a:rPr>
              <a:t>Single Board Test Station	Jan 2012</a:t>
            </a:r>
          </a:p>
          <a:p>
            <a:pPr marL="342900" indent="-342900" algn="l"/>
            <a:r>
              <a:rPr lang="en-US" sz="1600" dirty="0" smtClean="0">
                <a:solidFill>
                  <a:srgbClr val="00B0F0"/>
                </a:solidFill>
              </a:rPr>
              <a:t>Multiple Board Test Station	Oct 2012</a:t>
            </a:r>
          </a:p>
          <a:p>
            <a:pPr marL="342900" indent="-342900" algn="l"/>
            <a:endParaRPr lang="en-US" sz="1600" dirty="0" smtClean="0">
              <a:solidFill>
                <a:srgbClr val="00B0F0"/>
              </a:solidFill>
            </a:endParaRPr>
          </a:p>
          <a:p>
            <a:pPr marL="342900" indent="-342900" algn="l"/>
            <a:endParaRPr lang="en-US" sz="1600" dirty="0" smtClean="0">
              <a:solidFill>
                <a:srgbClr val="00B0F0"/>
              </a:solidFill>
            </a:endParaRPr>
          </a:p>
          <a:p>
            <a:pPr marL="342900" indent="-342900" algn="l"/>
            <a:r>
              <a:rPr lang="en-US" sz="1600" i="1" u="sng" dirty="0" smtClean="0">
                <a:solidFill>
                  <a:srgbClr val="00B0F0"/>
                </a:solidFill>
              </a:rPr>
              <a:t>NOTE</a:t>
            </a:r>
            <a:r>
              <a:rPr lang="en-US" sz="1600" i="1" dirty="0" smtClean="0">
                <a:solidFill>
                  <a:srgbClr val="00B0F0"/>
                </a:solidFill>
              </a:rPr>
              <a:t>:	Single &amp; Multiple Board Test Stations must be 	available by indicated dates for production 	testing.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Process 30"/>
          <p:cNvSpPr/>
          <p:nvPr/>
        </p:nvSpPr>
        <p:spPr bwMode="auto">
          <a:xfrm>
            <a:off x="4860032" y="2492896"/>
            <a:ext cx="1728192" cy="576064"/>
          </a:xfrm>
          <a:prstGeom prst="flowChart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26BBD-5455-455D-B868-7ADA5271CB9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7398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i="1" dirty="0" smtClean="0"/>
              <a:t>	</a:t>
            </a:r>
            <a:r>
              <a:rPr lang="en-US" sz="1200" i="1" dirty="0"/>
              <a:t>				FJ </a:t>
            </a:r>
            <a:r>
              <a:rPr lang="en-US" sz="1200" i="1" dirty="0" err="1"/>
              <a:t>Barbosa</a:t>
            </a:r>
            <a:r>
              <a:rPr lang="en-US" sz="1200" i="1" dirty="0"/>
              <a:t>		Electronics</a:t>
            </a: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 flipH="1">
            <a:off x="381000" y="6324600"/>
            <a:ext cx="1676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 flipV="1">
            <a:off x="8763000" y="381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5486400" y="6324600"/>
            <a:ext cx="914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3810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10"/>
          <p:cNvSpPr>
            <a:spLocks/>
          </p:cNvSpPr>
          <p:nvPr/>
        </p:nvSpPr>
        <p:spPr bwMode="auto">
          <a:xfrm flipV="1">
            <a:off x="8316913" y="333375"/>
            <a:ext cx="446087" cy="47625"/>
          </a:xfrm>
          <a:custGeom>
            <a:avLst/>
            <a:gdLst>
              <a:gd name="T0" fmla="*/ 446087 w 369"/>
              <a:gd name="T1" fmla="*/ 0 h 1"/>
              <a:gd name="T2" fmla="*/ 0 w 369"/>
              <a:gd name="T3" fmla="*/ 0 h 1"/>
              <a:gd name="T4" fmla="*/ 0 60000 65536"/>
              <a:gd name="T5" fmla="*/ 0 60000 65536"/>
              <a:gd name="T6" fmla="*/ 0 w 369"/>
              <a:gd name="T7" fmla="*/ 0 h 1"/>
              <a:gd name="T8" fmla="*/ 369 w 36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9" h="1">
                <a:moveTo>
                  <a:pt x="369" y="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4" name="Picture 13" descr="JLab_logo_whi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019800"/>
            <a:ext cx="1828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1558925" y="-246063"/>
            <a:ext cx="36179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048389" y="6172200"/>
            <a:ext cx="1383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 dirty="0" smtClean="0"/>
              <a:t>15</a:t>
            </a:r>
            <a:r>
              <a:rPr lang="en-US" sz="1200" i="1" dirty="0" smtClean="0"/>
              <a:t> </a:t>
            </a:r>
            <a:r>
              <a:rPr lang="en-US" sz="1200" i="1" dirty="0" smtClean="0"/>
              <a:t>February 2011</a:t>
            </a:r>
            <a:endParaRPr lang="en-US" sz="1200" i="1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304800" y="445521"/>
            <a:ext cx="5095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b="1" u="sng" dirty="0" smtClean="0">
                <a:solidFill>
                  <a:srgbClr val="0000FF"/>
                </a:solidFill>
              </a:rPr>
              <a:t>Test Plan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4136" y="1808820"/>
            <a:ext cx="139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Single-Board Test</a:t>
            </a:r>
          </a:p>
          <a:p>
            <a:r>
              <a:rPr lang="en-US" sz="1200" dirty="0" smtClean="0"/>
              <a:t>(Module Specific)</a:t>
            </a:r>
            <a:endParaRPr lang="en-US" sz="1200" dirty="0"/>
          </a:p>
        </p:txBody>
      </p:sp>
      <p:sp>
        <p:nvSpPr>
          <p:cNvPr id="24" name="Flowchart: Process 23"/>
          <p:cNvSpPr/>
          <p:nvPr/>
        </p:nvSpPr>
        <p:spPr bwMode="auto">
          <a:xfrm>
            <a:off x="971600" y="1808820"/>
            <a:ext cx="1728192" cy="54006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lowchart: Decision 24"/>
          <p:cNvSpPr/>
          <p:nvPr/>
        </p:nvSpPr>
        <p:spPr bwMode="auto">
          <a:xfrm>
            <a:off x="1511660" y="2672916"/>
            <a:ext cx="648072" cy="216024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99792" y="1808820"/>
            <a:ext cx="32816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66FF"/>
                </a:solidFill>
              </a:rPr>
              <a:t>Protocol Level 1: Chip Scope, USB ROC, PC Based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01577" y="1052736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Incoming Inspection</a:t>
            </a:r>
          </a:p>
          <a:p>
            <a:pPr algn="l"/>
            <a:r>
              <a:rPr lang="en-US" sz="1200" dirty="0" smtClean="0"/>
              <a:t>Label, Database Entry</a:t>
            </a:r>
          </a:p>
        </p:txBody>
      </p:sp>
      <p:sp>
        <p:nvSpPr>
          <p:cNvPr id="28" name="Flowchart: Process 27"/>
          <p:cNvSpPr/>
          <p:nvPr/>
        </p:nvSpPr>
        <p:spPr bwMode="auto">
          <a:xfrm>
            <a:off x="971600" y="1052736"/>
            <a:ext cx="1728192" cy="54006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31840" y="2528900"/>
            <a:ext cx="9525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Ship to </a:t>
            </a:r>
            <a:r>
              <a:rPr lang="en-US" b="1" dirty="0" err="1" smtClean="0"/>
              <a:t>JLab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90671" y="2528900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Diagnostics</a:t>
            </a:r>
          </a:p>
          <a:p>
            <a:pPr algn="l"/>
            <a:r>
              <a:rPr lang="en-US" sz="1200" dirty="0" smtClean="0"/>
              <a:t>Re-work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079422" y="3176972"/>
            <a:ext cx="1494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Multiple Board Test</a:t>
            </a:r>
          </a:p>
          <a:p>
            <a:pPr algn="l"/>
            <a:r>
              <a:rPr lang="en-US" sz="1200" dirty="0" smtClean="0"/>
              <a:t>Burn-in</a:t>
            </a:r>
          </a:p>
          <a:p>
            <a:pPr algn="l"/>
            <a:r>
              <a:rPr lang="en-US" sz="1200" dirty="0" smtClean="0"/>
              <a:t>Full VME readout</a:t>
            </a:r>
            <a:endParaRPr lang="en-US" sz="1200" dirty="0"/>
          </a:p>
        </p:txBody>
      </p:sp>
      <p:sp>
        <p:nvSpPr>
          <p:cNvPr id="33" name="Flowchart: Process 32"/>
          <p:cNvSpPr/>
          <p:nvPr/>
        </p:nvSpPr>
        <p:spPr bwMode="auto">
          <a:xfrm>
            <a:off x="1007604" y="3176972"/>
            <a:ext cx="1656184" cy="684076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63788" y="3176972"/>
            <a:ext cx="23952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66FF"/>
                </a:solidFill>
              </a:rPr>
              <a:t>Protocol Level 2: ROC, CODA, Linux</a:t>
            </a:r>
            <a:endParaRPr lang="en-US" dirty="0"/>
          </a:p>
        </p:txBody>
      </p:sp>
      <p:sp>
        <p:nvSpPr>
          <p:cNvPr id="35" name="Flowchart: Decision 34"/>
          <p:cNvSpPr/>
          <p:nvPr/>
        </p:nvSpPr>
        <p:spPr bwMode="auto">
          <a:xfrm>
            <a:off x="1511660" y="4293096"/>
            <a:ext cx="648072" cy="216024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31840" y="4149080"/>
            <a:ext cx="9525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Ship to </a:t>
            </a:r>
            <a:r>
              <a:rPr lang="en-US" b="1" dirty="0" err="1" smtClean="0"/>
              <a:t>JLab</a:t>
            </a:r>
            <a:endParaRPr lang="en-US" dirty="0"/>
          </a:p>
        </p:txBody>
      </p:sp>
      <p:sp>
        <p:nvSpPr>
          <p:cNvPr id="37" name="Flowchart: Process 36"/>
          <p:cNvSpPr/>
          <p:nvPr/>
        </p:nvSpPr>
        <p:spPr bwMode="auto">
          <a:xfrm>
            <a:off x="4860032" y="4113076"/>
            <a:ext cx="1728192" cy="576064"/>
          </a:xfrm>
          <a:prstGeom prst="flowChart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20072" y="4185084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Diagnostics</a:t>
            </a:r>
          </a:p>
          <a:p>
            <a:pPr algn="l"/>
            <a:r>
              <a:rPr lang="en-US" sz="1200" dirty="0" smtClean="0"/>
              <a:t>Re-work</a:t>
            </a:r>
            <a:endParaRPr lang="en-US" sz="1200" dirty="0"/>
          </a:p>
        </p:txBody>
      </p:sp>
      <p:sp>
        <p:nvSpPr>
          <p:cNvPr id="43" name="Flowchart: Terminator 42"/>
          <p:cNvSpPr/>
          <p:nvPr/>
        </p:nvSpPr>
        <p:spPr bwMode="auto">
          <a:xfrm>
            <a:off x="1007604" y="5049180"/>
            <a:ext cx="1656184" cy="576064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51620" y="5121188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Database Entry</a:t>
            </a:r>
          </a:p>
          <a:p>
            <a:pPr algn="l"/>
            <a:r>
              <a:rPr lang="en-US" sz="1200" dirty="0" smtClean="0"/>
              <a:t>Package &amp; Store</a:t>
            </a:r>
            <a:endParaRPr lang="en-US" sz="1200" dirty="0"/>
          </a:p>
        </p:txBody>
      </p:sp>
      <p:cxnSp>
        <p:nvCxnSpPr>
          <p:cNvPr id="46" name="Straight Connector 45"/>
          <p:cNvCxnSpPr>
            <a:stCxn id="28" idx="2"/>
            <a:endCxn id="24" idx="0"/>
          </p:cNvCxnSpPr>
          <p:nvPr/>
        </p:nvCxnSpPr>
        <p:spPr bwMode="auto">
          <a:xfrm rot="5400000">
            <a:off x="1727684" y="1700808"/>
            <a:ext cx="2160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24" idx="2"/>
            <a:endCxn id="25" idx="0"/>
          </p:cNvCxnSpPr>
          <p:nvPr/>
        </p:nvCxnSpPr>
        <p:spPr bwMode="auto">
          <a:xfrm rot="5400000">
            <a:off x="1673678" y="2510898"/>
            <a:ext cx="32403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5" idx="3"/>
            <a:endCxn id="31" idx="1"/>
          </p:cNvCxnSpPr>
          <p:nvPr/>
        </p:nvCxnSpPr>
        <p:spPr bwMode="auto">
          <a:xfrm>
            <a:off x="2159732" y="2780928"/>
            <a:ext cx="27003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33" idx="2"/>
            <a:endCxn id="35" idx="0"/>
          </p:cNvCxnSpPr>
          <p:nvPr/>
        </p:nvCxnSpPr>
        <p:spPr bwMode="auto">
          <a:xfrm rot="5400000">
            <a:off x="1619672" y="4077072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25" idx="2"/>
            <a:endCxn id="33" idx="0"/>
          </p:cNvCxnSpPr>
          <p:nvPr/>
        </p:nvCxnSpPr>
        <p:spPr bwMode="auto">
          <a:xfrm rot="5400000">
            <a:off x="1691680" y="3032956"/>
            <a:ext cx="28803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35" idx="2"/>
            <a:endCxn id="43" idx="0"/>
          </p:cNvCxnSpPr>
          <p:nvPr/>
        </p:nvCxnSpPr>
        <p:spPr bwMode="auto">
          <a:xfrm rot="5400000">
            <a:off x="1565666" y="4779150"/>
            <a:ext cx="5400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35" idx="3"/>
            <a:endCxn id="37" idx="1"/>
          </p:cNvCxnSpPr>
          <p:nvPr/>
        </p:nvCxnSpPr>
        <p:spPr bwMode="auto">
          <a:xfrm>
            <a:off x="2159732" y="4401108"/>
            <a:ext cx="27003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Elbow Connector 84"/>
          <p:cNvCxnSpPr>
            <a:stCxn id="37" idx="3"/>
            <a:endCxn id="31" idx="3"/>
          </p:cNvCxnSpPr>
          <p:nvPr/>
        </p:nvCxnSpPr>
        <p:spPr bwMode="auto">
          <a:xfrm flipV="1">
            <a:off x="6588224" y="2780928"/>
            <a:ext cx="1588" cy="1620180"/>
          </a:xfrm>
          <a:prstGeom prst="bentConnector3">
            <a:avLst>
              <a:gd name="adj1" fmla="val 143954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Elbow Connector 86"/>
          <p:cNvCxnSpPr>
            <a:stCxn id="31" idx="3"/>
            <a:endCxn id="24" idx="3"/>
          </p:cNvCxnSpPr>
          <p:nvPr/>
        </p:nvCxnSpPr>
        <p:spPr bwMode="auto">
          <a:xfrm flipH="1" flipV="1">
            <a:off x="2699792" y="2078850"/>
            <a:ext cx="3888432" cy="702078"/>
          </a:xfrm>
          <a:prstGeom prst="bentConnector3">
            <a:avLst>
              <a:gd name="adj1" fmla="val -587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33" idx="3"/>
          </p:cNvCxnSpPr>
          <p:nvPr/>
        </p:nvCxnSpPr>
        <p:spPr bwMode="auto">
          <a:xfrm flipV="1">
            <a:off x="2663788" y="3501008"/>
            <a:ext cx="4140460" cy="180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>
          <a:xfrm>
            <a:off x="2195736" y="2528900"/>
            <a:ext cx="4042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Fail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59732" y="4149080"/>
            <a:ext cx="4042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Fail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940152" y="3068960"/>
            <a:ext cx="6431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@ </a:t>
            </a:r>
            <a:r>
              <a:rPr lang="en-US" b="1" dirty="0" err="1" smtClean="0"/>
              <a:t>JLab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5940152" y="4689140"/>
            <a:ext cx="6431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@ </a:t>
            </a:r>
            <a:r>
              <a:rPr lang="en-US" b="1" dirty="0" err="1" smtClean="0"/>
              <a:t>JLab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9077</TotalTime>
  <Words>83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barbosa</dc:creator>
  <cp:lastModifiedBy>barbosa</cp:lastModifiedBy>
  <cp:revision>316</cp:revision>
  <dcterms:created xsi:type="dcterms:W3CDTF">2008-01-09T22:23:38Z</dcterms:created>
  <dcterms:modified xsi:type="dcterms:W3CDTF">2011-02-15T16:06:34Z</dcterms:modified>
</cp:coreProperties>
</file>