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9F5"/>
    <a:srgbClr val="22D4EC"/>
    <a:srgbClr val="6865A9"/>
    <a:srgbClr val="009900"/>
    <a:srgbClr val="A50021"/>
    <a:srgbClr val="3FA6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F90E-C556-48EC-9703-88AC1220CD92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F48-46FB-4B40-9F17-315FEEF31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21336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Run Control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2057400"/>
            <a:ext cx="1066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Super-visor</a:t>
            </a:r>
          </a:p>
        </p:txBody>
      </p:sp>
      <p:sp>
        <p:nvSpPr>
          <p:cNvPr id="9" name="Oval 8"/>
          <p:cNvSpPr/>
          <p:nvPr/>
        </p:nvSpPr>
        <p:spPr>
          <a:xfrm>
            <a:off x="304800" y="4191000"/>
            <a:ext cx="990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345" y="5345668"/>
            <a:ext cx="1182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CODA ROC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4114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76800" y="4114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11726" y="5334000"/>
            <a:ext cx="8508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L1 ROC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3326" y="5334000"/>
            <a:ext cx="8508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L1 ROC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53000" y="2667000"/>
            <a:ext cx="1371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L1 Supervisor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6172200" y="3048000"/>
            <a:ext cx="2971800" cy="1295400"/>
          </a:xfrm>
          <a:prstGeom prst="straightConnector1">
            <a:avLst/>
          </a:prstGeom>
          <a:ln w="38100">
            <a:solidFill>
              <a:srgbClr val="A5002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3124200" y="762000"/>
            <a:ext cx="4572000" cy="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57600" y="228600"/>
            <a:ext cx="37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rigger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onfiguration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71997" y="1523603"/>
            <a:ext cx="76200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71500" y="32385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1409700" y="33147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286000" y="1905000"/>
            <a:ext cx="2743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5562203" y="2285603"/>
            <a:ext cx="609600" cy="794"/>
          </a:xfrm>
          <a:prstGeom prst="straightConnector1">
            <a:avLst/>
          </a:prstGeom>
          <a:ln w="38100">
            <a:solidFill>
              <a:srgbClr val="2319F5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5258594" y="2285206"/>
            <a:ext cx="6096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660000">
            <a:off x="2221517" y="2176079"/>
            <a:ext cx="2879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rigger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onfig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 DB tag )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660000">
            <a:off x="2385044" y="2664206"/>
            <a:ext cx="240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319F5"/>
                </a:solidFill>
              </a:rPr>
              <a:t>T</a:t>
            </a:r>
            <a:r>
              <a:rPr lang="en-US" dirty="0" smtClean="0">
                <a:solidFill>
                  <a:srgbClr val="2319F5"/>
                </a:solidFill>
              </a:rPr>
              <a:t>rigger </a:t>
            </a:r>
            <a:r>
              <a:rPr lang="en-US" dirty="0" err="1" smtClean="0">
                <a:solidFill>
                  <a:srgbClr val="2319F5"/>
                </a:solidFill>
              </a:rPr>
              <a:t>Config</a:t>
            </a:r>
            <a:r>
              <a:rPr lang="en-US" dirty="0" smtClean="0">
                <a:solidFill>
                  <a:srgbClr val="2319F5"/>
                </a:solidFill>
              </a:rPr>
              <a:t>. Updated</a:t>
            </a:r>
            <a:endParaRPr lang="en-US" dirty="0">
              <a:solidFill>
                <a:srgbClr val="2319F5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00600" y="990600"/>
            <a:ext cx="149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Update </a:t>
            </a:r>
            <a:r>
              <a:rPr lang="en-US" dirty="0" err="1" smtClean="0">
                <a:solidFill>
                  <a:srgbClr val="A50021"/>
                </a:solidFill>
              </a:rPr>
              <a:t>config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077200" y="1535668"/>
            <a:ext cx="959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Files 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05400" y="1524000"/>
            <a:ext cx="146226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L1 Expert GUI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5105400" y="3657600"/>
            <a:ext cx="457200" cy="3048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971800" y="4419600"/>
            <a:ext cx="188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DB tag or 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conf file name or</a:t>
            </a:r>
          </a:p>
          <a:p>
            <a:r>
              <a:rPr lang="en-US" dirty="0" err="1">
                <a:solidFill>
                  <a:srgbClr val="A50021"/>
                </a:solidFill>
              </a:rPr>
              <a:t>c</a:t>
            </a:r>
            <a:r>
              <a:rPr lang="en-US" dirty="0" err="1" smtClean="0">
                <a:solidFill>
                  <a:srgbClr val="A50021"/>
                </a:solidFill>
              </a:rPr>
              <a:t>onfig</a:t>
            </a:r>
            <a:r>
              <a:rPr lang="en-US" dirty="0" smtClean="0">
                <a:solidFill>
                  <a:srgbClr val="A50021"/>
                </a:solidFill>
              </a:rPr>
              <a:t> parameters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848600" y="457200"/>
            <a:ext cx="896399" cy="707886"/>
          </a:xfrm>
          <a:prstGeom prst="rect">
            <a:avLst/>
          </a:prstGeom>
          <a:solidFill>
            <a:srgbClr val="22D4EC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DB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6248400" y="1219200"/>
            <a:ext cx="1828800" cy="1600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6400800" y="1295400"/>
            <a:ext cx="1905000" cy="1676400"/>
          </a:xfrm>
          <a:prstGeom prst="straightConnector1">
            <a:avLst/>
          </a:prstGeom>
          <a:ln w="38100">
            <a:solidFill>
              <a:srgbClr val="2319F5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19032635">
            <a:off x="6394339" y="2297140"/>
            <a:ext cx="1972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319F5"/>
                </a:solidFill>
              </a:rPr>
              <a:t>Update Trig. </a:t>
            </a:r>
            <a:r>
              <a:rPr lang="en-US" dirty="0" err="1" smtClean="0">
                <a:solidFill>
                  <a:srgbClr val="2319F5"/>
                </a:solidFill>
              </a:rPr>
              <a:t>Param</a:t>
            </a:r>
            <a:endParaRPr lang="en-US" dirty="0" smtClean="0">
              <a:solidFill>
                <a:srgbClr val="2319F5"/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2209800" y="2362200"/>
            <a:ext cx="2743200" cy="533400"/>
          </a:xfrm>
          <a:prstGeom prst="straightConnector1">
            <a:avLst/>
          </a:prstGeom>
          <a:ln w="38100">
            <a:solidFill>
              <a:srgbClr val="2319F5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 flipH="1" flipV="1">
            <a:off x="990202" y="1523603"/>
            <a:ext cx="762000" cy="795"/>
          </a:xfrm>
          <a:prstGeom prst="straightConnector1">
            <a:avLst/>
          </a:prstGeom>
          <a:ln w="38100">
            <a:solidFill>
              <a:srgbClr val="2319F5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0800000" flipV="1">
            <a:off x="3124200" y="990597"/>
            <a:ext cx="4572000" cy="2"/>
          </a:xfrm>
          <a:prstGeom prst="straightConnector1">
            <a:avLst/>
          </a:prstGeom>
          <a:ln w="4445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6200000" flipH="1">
            <a:off x="5905500" y="3695700"/>
            <a:ext cx="457200" cy="2286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>
            <a:off x="4687094" y="4990306"/>
            <a:ext cx="533400" cy="1588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6058694" y="4990306"/>
            <a:ext cx="533400" cy="1588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722546" y="3516868"/>
            <a:ext cx="1249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  Update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     Trig. 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Parameters</a:t>
            </a:r>
            <a:endParaRPr lang="en-US" dirty="0">
              <a:solidFill>
                <a:srgbClr val="A5002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rot="5400000">
            <a:off x="4915694" y="4990306"/>
            <a:ext cx="533400" cy="1588"/>
          </a:xfrm>
          <a:prstGeom prst="straightConnector1">
            <a:avLst/>
          </a:prstGeom>
          <a:ln w="38100">
            <a:solidFill>
              <a:srgbClr val="00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285706" y="4990306"/>
            <a:ext cx="533400" cy="1588"/>
          </a:xfrm>
          <a:prstGeom prst="straightConnector1">
            <a:avLst/>
          </a:prstGeom>
          <a:ln w="38100">
            <a:solidFill>
              <a:srgbClr val="00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16200000" flipH="1">
            <a:off x="6096000" y="3657600"/>
            <a:ext cx="457200" cy="304800"/>
          </a:xfrm>
          <a:prstGeom prst="straightConnector1">
            <a:avLst/>
          </a:prstGeom>
          <a:ln w="38100">
            <a:solidFill>
              <a:srgbClr val="00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5334000" y="3733800"/>
            <a:ext cx="457200" cy="304800"/>
          </a:xfrm>
          <a:prstGeom prst="straightConnector1">
            <a:avLst/>
          </a:prstGeom>
          <a:ln w="38100">
            <a:solidFill>
              <a:srgbClr val="00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2133600" y="2819400"/>
            <a:ext cx="2743200" cy="533400"/>
          </a:xfrm>
          <a:prstGeom prst="straightConnector1">
            <a:avLst/>
          </a:prstGeom>
          <a:ln w="38100">
            <a:solidFill>
              <a:srgbClr val="0099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rot="660000">
            <a:off x="2418409" y="3103519"/>
            <a:ext cx="221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Release SM transition</a:t>
            </a:r>
            <a:endParaRPr lang="en-US" dirty="0">
              <a:solidFill>
                <a:srgbClr val="0099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1943100" y="49911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789745" y="5345668"/>
            <a:ext cx="1182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CODA ROC</a:t>
            </a:r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1676400" y="4191000"/>
            <a:ext cx="990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5400000">
            <a:off x="570706" y="49911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486400" y="4343400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325880" y="5423356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295400" y="4343400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638800" y="5410200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    </a:t>
            </a:r>
            <a:endParaRPr lang="en-US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8" grpId="0"/>
      <p:bldP spid="51" grpId="0"/>
      <p:bldP spid="75" grpId="0"/>
      <p:bldP spid="101" grpId="0"/>
      <p:bldP spid="116" grpId="0"/>
      <p:bldP spid="1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408407" y="193893"/>
            <a:ext cx="507799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Download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PreStart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Interface with the DB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Init.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FADC, TI-D, SD, CTP, SSP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Set Block Mode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Init F1TDC, DISC</a:t>
            </a:r>
          </a:p>
          <a:p>
            <a:endParaRPr lang="en-US" sz="1600" dirty="0" smtClean="0">
              <a:solidFill>
                <a:srgbClr val="2319F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2319F5"/>
                </a:solidFill>
                <a:latin typeface="Times New Roman" pitchFamily="18" charset="0"/>
                <a:cs typeface="Times New Roman" pitchFamily="18" charset="0"/>
              </a:rPr>
              <a:t>FADC250</a:t>
            </a:r>
            <a:endParaRPr lang="en-US" sz="1600" dirty="0" smtClean="0">
              <a:solidFill>
                <a:srgbClr val="2319F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Baseline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Thresholds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FPGA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mode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raw window, raw pulse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integral pulse, …)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loop back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window size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NSA, NSB (pulse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modes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 of pulses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Play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Back mode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Load samples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Scaler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initialization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1143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2319F5"/>
                </a:solidFill>
                <a:latin typeface="Times New Roman" pitchFamily="18" charset="0"/>
                <a:cs typeface="Times New Roman" pitchFamily="18" charset="0"/>
              </a:rPr>
              <a:t>TS: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Trigger Types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Trigger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prescaling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2319F5"/>
                </a:solidFill>
                <a:latin typeface="Times New Roman" pitchFamily="18" charset="0"/>
                <a:cs typeface="Times New Roman" pitchFamily="18" charset="0"/>
              </a:rPr>
              <a:t>GTP: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Algorithm constants (E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CAL,…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224135"/>
            <a:ext cx="3472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Initialization Parameters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381000"/>
            <a:ext cx="1897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DB structure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371600"/>
            <a:ext cx="271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2319F5"/>
                </a:solidFill>
                <a:latin typeface="Times New Roman" pitchFamily="18" charset="0"/>
                <a:cs typeface="Times New Roman" pitchFamily="18" charset="0"/>
              </a:rPr>
              <a:t>Config</a:t>
            </a:r>
            <a:r>
              <a:rPr lang="en-US" sz="2400" dirty="0" smtClean="0">
                <a:solidFill>
                  <a:srgbClr val="2319F5"/>
                </a:solidFill>
                <a:latin typeface="Times New Roman" pitchFamily="18" charset="0"/>
                <a:cs typeface="Times New Roman" pitchFamily="18" charset="0"/>
              </a:rPr>
              <a:t> Master Table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579132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Run 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2590800"/>
            <a:ext cx="4017446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Boards  used                          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Board   1                                3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                                        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Board n                                  1        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Threshold bd1                     15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Threshold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                      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Baseline bd1                         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Baseline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                         .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09800" y="2121932"/>
            <a:ext cx="81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2121932"/>
            <a:ext cx="102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Versions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181600" y="3048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81026" y="2983468"/>
            <a:ext cx="2962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Type  Crate Slot Serial …..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2590800"/>
            <a:ext cx="139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215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somov</dc:creator>
  <cp:lastModifiedBy>somov</cp:lastModifiedBy>
  <cp:revision>75</cp:revision>
  <dcterms:created xsi:type="dcterms:W3CDTF">2011-09-13T18:32:01Z</dcterms:created>
  <dcterms:modified xsi:type="dcterms:W3CDTF">2011-09-14T17:23:33Z</dcterms:modified>
</cp:coreProperties>
</file>