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9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4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A603-DC25-4421-85E0-9F87C313C31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7BA2-282A-44AB-A3D0-4711C4A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3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Tagger </a:t>
            </a:r>
            <a:r>
              <a:rPr lang="en-US" dirty="0" err="1" smtClean="0"/>
              <a:t>Songsheet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0" t="13509" r="19712" b="1553"/>
          <a:stretch/>
        </p:blipFill>
        <p:spPr bwMode="auto">
          <a:xfrm>
            <a:off x="1109561" y="1085928"/>
            <a:ext cx="6739039" cy="56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38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" t="17574" r="2613" b="8096"/>
          <a:stretch/>
        </p:blipFill>
        <p:spPr bwMode="auto">
          <a:xfrm>
            <a:off x="609600" y="1752600"/>
            <a:ext cx="7663931" cy="44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D </a:t>
            </a:r>
            <a:r>
              <a:rPr lang="en-US" dirty="0" err="1" smtClean="0"/>
              <a:t>Songsheet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066800"/>
            <a:ext cx="36576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VTC = Vacuum </a:t>
            </a:r>
            <a:r>
              <a:rPr lang="en-US" dirty="0" err="1" smtClean="0"/>
              <a:t>ThermoCouple</a:t>
            </a:r>
            <a:r>
              <a:rPr lang="en-US" dirty="0" smtClean="0"/>
              <a:t> Gauge</a:t>
            </a:r>
          </a:p>
          <a:p>
            <a:r>
              <a:rPr lang="en-US" dirty="0" smtClean="0"/>
              <a:t>VCG = Vacuum Cold Cathode Gauge</a:t>
            </a:r>
          </a:p>
          <a:p>
            <a:r>
              <a:rPr lang="en-US" dirty="0" smtClean="0"/>
              <a:t>VTP = Vacuum Turbo Pump</a:t>
            </a:r>
          </a:p>
          <a:p>
            <a:r>
              <a:rPr lang="en-US" dirty="0" smtClean="0"/>
              <a:t>VTW = Vacuum Thin Window</a:t>
            </a:r>
          </a:p>
          <a:p>
            <a:r>
              <a:rPr lang="en-US" dirty="0" smtClean="0"/>
              <a:t>VRV = Vacuum Roughing Valve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9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Tagger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whitey\AppData\Local\Temp\Opsvac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6" t="3798" r="1251" b="25213"/>
          <a:stretch/>
        </p:blipFill>
        <p:spPr bwMode="auto">
          <a:xfrm>
            <a:off x="762000" y="1405195"/>
            <a:ext cx="7924800" cy="50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4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Hall D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whitey\AppData\Local\Temp\Opsvac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5" t="2915" r="5703" b="5464"/>
          <a:stretch/>
        </p:blipFill>
        <p:spPr bwMode="auto">
          <a:xfrm>
            <a:off x="267030" y="1125996"/>
            <a:ext cx="8546575" cy="481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82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D CSS Screen</a:t>
            </a:r>
            <a:endParaRPr lang="en-US" dirty="0"/>
          </a:p>
        </p:txBody>
      </p:sp>
      <p:pic>
        <p:nvPicPr>
          <p:cNvPr id="2051" name="Picture 3" descr="C:\Users\whitey\AppData\Local\Temp\v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9128"/>
            <a:ext cx="9144000" cy="325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63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Tagger area vacuum</a:t>
            </a:r>
            <a:endParaRPr lang="en-US" dirty="0"/>
          </a:p>
        </p:txBody>
      </p:sp>
      <p:pic>
        <p:nvPicPr>
          <p:cNvPr id="4" name="Content Placeholder 3" descr="C:\Users\whitey\AppData\Local\Temp\vac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" t="18522" r="40909" b="12445"/>
          <a:stretch/>
        </p:blipFill>
        <p:spPr bwMode="auto">
          <a:xfrm>
            <a:off x="381000" y="1905000"/>
            <a:ext cx="8265353" cy="346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3020473"/>
            <a:ext cx="2133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These 3 signals belong between these valves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343400" y="2819401"/>
            <a:ext cx="228600" cy="30479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52800" y="3276600"/>
            <a:ext cx="1219200" cy="68580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52800" y="2923130"/>
            <a:ext cx="1219200" cy="27727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572000" y="3505200"/>
            <a:ext cx="838200" cy="6096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29400" y="1752600"/>
            <a:ext cx="2133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Missing VBV5H00 and VTP5H00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924800" y="2209800"/>
            <a:ext cx="381000" cy="56093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9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cave and US platform</a:t>
            </a:r>
            <a:endParaRPr lang="en-US" dirty="0"/>
          </a:p>
        </p:txBody>
      </p:sp>
      <p:pic>
        <p:nvPicPr>
          <p:cNvPr id="4" name="Content Placeholder 3" descr="C:\Users\whitey\AppData\Local\Temp\vac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7" t="19729" r="435" b="13430"/>
          <a:stretch/>
        </p:blipFill>
        <p:spPr bwMode="auto">
          <a:xfrm>
            <a:off x="155191" y="1447800"/>
            <a:ext cx="8458611" cy="51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stCxn id="6" idx="1"/>
          </p:cNvCxnSpPr>
          <p:nvPr/>
        </p:nvCxnSpPr>
        <p:spPr>
          <a:xfrm flipH="1">
            <a:off x="1752600" y="4035268"/>
            <a:ext cx="609600" cy="2319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62200" y="3742880"/>
            <a:ext cx="2133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VBV5H00 and VTP5H00 are in Tagger </a:t>
            </a:r>
            <a:r>
              <a:rPr lang="en-US" sz="1600" dirty="0" err="1" smtClean="0"/>
              <a:t>bldg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36511" y="4267200"/>
            <a:ext cx="22860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2209800"/>
            <a:ext cx="0" cy="39624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295400"/>
            <a:ext cx="2133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Should show vacuum thin window between these 2 gauges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1311" y="1916609"/>
            <a:ext cx="154289" cy="29319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>
            <a:off x="3279504" y="3736703"/>
            <a:ext cx="4108999" cy="761999"/>
          </a:xfrm>
          <a:prstGeom prst="bentConnector3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67400" y="1295399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Should show shield wall between these 2 gauges and valve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715000" y="2063204"/>
            <a:ext cx="228600" cy="3426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6172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Collimaror</a:t>
            </a:r>
            <a:r>
              <a:rPr lang="en-US" sz="2400" dirty="0" smtClean="0"/>
              <a:t> Cave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6172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 Platform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6324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Collimaror</a:t>
            </a:r>
            <a:r>
              <a:rPr lang="en-US" sz="2400" dirty="0" smtClean="0"/>
              <a:t> Cave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98380" y="5336361"/>
            <a:ext cx="179479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Missing VTP5H02A on </a:t>
            </a:r>
            <a:r>
              <a:rPr lang="en-US" sz="1600" dirty="0" err="1" smtClean="0"/>
              <a:t>polarimeter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968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97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Tagger Songsheet</vt:lpstr>
      <vt:lpstr>Hall D Songsheet</vt:lpstr>
      <vt:lpstr>Accelerator Tagger Screen</vt:lpstr>
      <vt:lpstr>Accelerator Hall D Screen</vt:lpstr>
      <vt:lpstr>Hall D CSS Screen</vt:lpstr>
      <vt:lpstr>Tagger area vacuum</vt:lpstr>
      <vt:lpstr>Collimator cave and US platform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whitey</dc:creator>
  <cp:lastModifiedBy>whitey</cp:lastModifiedBy>
  <cp:revision>17</cp:revision>
  <dcterms:created xsi:type="dcterms:W3CDTF">2018-01-22T16:25:02Z</dcterms:created>
  <dcterms:modified xsi:type="dcterms:W3CDTF">2018-01-23T18:38:11Z</dcterms:modified>
</cp:coreProperties>
</file>