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34580" autoAdjust="0"/>
    <p:restoredTop sz="86410"/>
  </p:normalViewPr>
  <p:slideViewPr>
    <p:cSldViewPr snapToGrid="0">
      <p:cViewPr varScale="1">
        <p:scale>
          <a:sx n="66" d="100"/>
          <a:sy n="66" d="100"/>
        </p:scale>
        <p:origin x="77" y="21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A5007-613A-43A2-AED3-5B4E89D20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6E417E-F82A-4FFA-9603-15B4D2197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3CDBE-4743-4C08-94B2-3A070E7B0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B96C-434F-492F-B351-898C5A018217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FCA7B-1C77-469D-AEAA-F9F771E76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2B099-F0CE-4841-87D4-D914B6EEE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FC266-B32D-4DAE-8196-CF03798A8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27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C3B9C-4D95-4610-87CD-E6ACA9C25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D4DC08-E1DC-4B4F-8905-B40ECA769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2981D-CDD8-4F4B-808A-BAB15FB2B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B96C-434F-492F-B351-898C5A018217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4F426-362E-4C81-BE8A-AAEEF3FB3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BE316-8F16-44FD-A6C4-15F569141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FC266-B32D-4DAE-8196-CF03798A8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4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1DEC54-858B-4F64-8946-8FA0AD967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C3750B-4B42-40E3-AF05-7C4368F68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593BB-B64C-434E-A22D-154CF272C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B96C-434F-492F-B351-898C5A018217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47D6B-13BA-4CF9-A98B-D5FA9EC8A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D0848-E885-4AC8-B9DA-0C6135FD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FC266-B32D-4DAE-8196-CF03798A8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69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3C128-F70C-445A-A0A9-17121BCF6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524E2-8D78-41CF-92EF-ED24CF23B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FCDB0-68AF-496B-B07B-590D37E52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B96C-434F-492F-B351-898C5A018217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D6D03-5387-4BF3-9666-C15C39477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A2C28-EEC3-4141-BBD5-C930D0BDA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FC266-B32D-4DAE-8196-CF03798A8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09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E96B9-BC5E-46BF-9770-B5216D985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AC096-1580-4F50-8B98-81E64DC9C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6394C-D117-49DA-B2C6-58BAD1E74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B96C-434F-492F-B351-898C5A018217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70781-100E-4DE2-AA69-081E52A8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76CFD-CEB1-45C6-859A-BEDDF3546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FC266-B32D-4DAE-8196-CF03798A8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27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BB552-552D-4CD8-8032-EA62410B6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AE764-91E8-4781-B088-F0240767C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3157BF-BD34-4706-B2EB-4D7E46C7C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4FD0E-8F67-4D49-A8C5-091BC6B6C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B96C-434F-492F-B351-898C5A018217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65B62C-991B-4E05-B40A-174CF6C0A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16E31-FCFD-4EC6-8B47-B262AFB09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FC266-B32D-4DAE-8196-CF03798A8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2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9F1EC-BA85-4BC5-AC17-3DD95D03C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09E4C-32E1-4EFD-A608-A7B6346BB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8AF70-6BD7-49E4-94EB-D41397333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C37BC-F5D7-4B1C-BE52-B0912CA51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15150B-3C3B-44E0-9293-A59C29D78E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F66EA9-3DA7-4285-A7C0-35D7BC2F7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B96C-434F-492F-B351-898C5A018217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DE0188-88C1-48C7-82A1-34DABCCEC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ADD655-E2A5-456C-A7B7-75486DCB1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FC266-B32D-4DAE-8196-CF03798A8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93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9BB12-1F3F-4957-93B6-249F65377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F2E41F-33E7-4E84-96BE-FC87B6317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B96C-434F-492F-B351-898C5A018217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E937C5-BC28-4833-A47B-24CDAD222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C735CD-C852-4DA7-B9EB-5FF8DCD5C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FC266-B32D-4DAE-8196-CF03798A8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91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CFB607-52FB-4A86-A1FA-E558252EC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B96C-434F-492F-B351-898C5A018217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464253-A69F-4DC5-927A-0A4D0D769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C56BCA-868F-4B90-A8A5-04760B25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FC266-B32D-4DAE-8196-CF03798A8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7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BCF26-044E-4264-9983-D0DBCB710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44461-CD37-426A-89F8-FA045E214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A5D675-F31C-4676-A0BA-F2E49127C3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5E11F-64DE-4CC6-961E-183E50598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B96C-434F-492F-B351-898C5A018217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189966-394C-4C10-8C7D-628ACA677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4BA5DC-33A1-4687-9B58-90AFE5168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FC266-B32D-4DAE-8196-CF03798A8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24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762F4-FB67-4CE1-9673-17DFDB711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54F2D3-A06D-40D0-B051-D0A400BDB2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78DA60-5809-4CCE-BDC6-D840084E0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56B278-9C00-4600-A2C7-8C8BCFCB6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B96C-434F-492F-B351-898C5A018217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3DF2E-DA20-424D-BF70-56E926840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4937F-81B6-4F05-B310-B61C23A81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FC266-B32D-4DAE-8196-CF03798A8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75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EE83DE-839D-47A4-B469-28D64A7C5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89A42-AB30-41C5-9783-303713AA2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08A35-276C-40B0-ACEC-91031F6D39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6B96C-434F-492F-B351-898C5A018217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E67C9-C35C-4BC1-8E91-9D6327A2F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B44ED-6978-4470-BA60-C739F102B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FC266-B32D-4DAE-8196-CF03798A8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2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20B9210-8C29-4B7F-90DB-569C63E14D1A}"/>
              </a:ext>
            </a:extLst>
          </p:cNvPr>
          <p:cNvSpPr txBox="1"/>
          <p:nvPr/>
        </p:nvSpPr>
        <p:spPr>
          <a:xfrm>
            <a:off x="3867808" y="233526"/>
            <a:ext cx="3852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Iskoola Pota" panose="020B0502040204020203" pitchFamily="34" charset="0"/>
                <a:cs typeface="Iskoola Pota" panose="020B0502040204020203" pitchFamily="34" charset="0"/>
              </a:rPr>
              <a:t>Makerbot</a:t>
            </a:r>
            <a:r>
              <a:rPr lang="en-US" sz="2800" b="1" dirty="0">
                <a:latin typeface="Iskoola Pota" panose="020B0502040204020203" pitchFamily="34" charset="0"/>
                <a:cs typeface="Iskoola Pota" panose="020B0502040204020203" pitchFamily="34" charset="0"/>
              </a:rPr>
              <a:t> Replicator+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1F9A41-DEAE-4D86-952E-6503A8848A54}"/>
              </a:ext>
            </a:extLst>
          </p:cNvPr>
          <p:cNvGrpSpPr/>
          <p:nvPr/>
        </p:nvGrpSpPr>
        <p:grpSpPr>
          <a:xfrm>
            <a:off x="552407" y="1614899"/>
            <a:ext cx="11087187" cy="3628203"/>
            <a:chOff x="357351" y="1734207"/>
            <a:chExt cx="11087187" cy="36282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209ABB6-5AAA-4F45-A24B-16C606BAC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2538" y="1734207"/>
              <a:ext cx="4572000" cy="3628203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E9187AF-BFCE-4DDD-B2CE-9CFB7EEDDBBE}"/>
                </a:ext>
              </a:extLst>
            </p:cNvPr>
            <p:cNvGrpSpPr/>
            <p:nvPr/>
          </p:nvGrpSpPr>
          <p:grpSpPr>
            <a:xfrm>
              <a:off x="357351" y="1734207"/>
              <a:ext cx="6293198" cy="2032566"/>
              <a:chOff x="357351" y="1734207"/>
              <a:chExt cx="6293198" cy="203256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397B150-40F0-42D5-AE0B-321EA1E33290}"/>
                      </a:ext>
                    </a:extLst>
                  </p:cNvPr>
                  <p:cNvSpPr txBox="1"/>
                  <p:nvPr/>
                </p:nvSpPr>
                <p:spPr>
                  <a:xfrm>
                    <a:off x="357351" y="1734207"/>
                    <a:ext cx="6293198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>
                        <a:latin typeface="Iskoola Pota" panose="020B0502040204020203" pitchFamily="34" charset="0"/>
                        <a:cs typeface="Iskoola Pota" panose="020B0502040204020203" pitchFamily="34" charset="0"/>
                      </a:rPr>
                      <a:t>Build Volume:</a:t>
                    </a:r>
                    <a:r>
                      <a:rPr lang="en-US" sz="2400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29.5 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×19.5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W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×16.5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cm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a14:m>
                    <a:endParaRPr lang="en-US" sz="2400" b="1" dirty="0">
                      <a:latin typeface="Iskoola Pota" panose="020B0502040204020203" pitchFamily="34" charset="0"/>
                      <a:cs typeface="Iskoola Pota" panose="020B0502040204020203" pitchFamily="34" charset="0"/>
                    </a:endParaRPr>
                  </a:p>
                </p:txBody>
              </p:sp>
            </mc:Choice>
            <mc:Fallback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397B150-40F0-42D5-AE0B-321EA1E332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7351" y="1734207"/>
                    <a:ext cx="6293198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550" t="-10526" b="-289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5CB360-826B-4B8E-88C2-0AF837DE917D}"/>
                  </a:ext>
                </a:extLst>
              </p:cNvPr>
              <p:cNvSpPr txBox="1"/>
              <p:nvPr/>
            </p:nvSpPr>
            <p:spPr>
              <a:xfrm>
                <a:off x="357351" y="2519658"/>
                <a:ext cx="30123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Iskoola Pota" panose="020B0502040204020203" pitchFamily="34" charset="0"/>
                    <a:cs typeface="Iskoola Pota" panose="020B0502040204020203" pitchFamily="34" charset="0"/>
                  </a:rPr>
                  <a:t>File types:  </a:t>
                </a:r>
                <a:r>
                  <a:rPr lang="en-US" sz="2400" dirty="0">
                    <a:latin typeface="Iskoola Pota" panose="020B0502040204020203" pitchFamily="34" charset="0"/>
                    <a:cs typeface="Iskoola Pota" panose="020B0502040204020203" pitchFamily="34" charset="0"/>
                  </a:rPr>
                  <a:t>STL, OBJ</a:t>
                </a:r>
                <a:endParaRPr lang="en-US" sz="2400" b="1" dirty="0">
                  <a:latin typeface="Iskoola Pota" panose="020B0502040204020203" pitchFamily="34" charset="0"/>
                  <a:cs typeface="Iskoola Pota" panose="020B0502040204020203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BCCA12-C471-4F01-9204-721B8B9765C2}"/>
                  </a:ext>
                </a:extLst>
              </p:cNvPr>
              <p:cNvSpPr txBox="1"/>
              <p:nvPr/>
            </p:nvSpPr>
            <p:spPr>
              <a:xfrm>
                <a:off x="357351" y="3305108"/>
                <a:ext cx="21307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Iskoola Pota" panose="020B0502040204020203" pitchFamily="34" charset="0"/>
                    <a:cs typeface="Iskoola Pota" panose="020B0502040204020203" pitchFamily="34" charset="0"/>
                  </a:rPr>
                  <a:t>Material: </a:t>
                </a:r>
                <a:r>
                  <a:rPr lang="en-US" sz="2400" dirty="0">
                    <a:latin typeface="Iskoola Pota" panose="020B0502040204020203" pitchFamily="34" charset="0"/>
                    <a:cs typeface="Iskoola Pota" panose="020B0502040204020203" pitchFamily="34" charset="0"/>
                  </a:rPr>
                  <a:t>PLA</a:t>
                </a:r>
                <a:endParaRPr lang="en-US" sz="2400" b="1" dirty="0">
                  <a:latin typeface="Iskoola Pota" panose="020B0502040204020203" pitchFamily="34" charset="0"/>
                  <a:cs typeface="Iskoola Pota" panose="020B050204020402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2540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94503B-C9F1-42EB-AE38-5D09F89435BA}"/>
              </a:ext>
            </a:extLst>
          </p:cNvPr>
          <p:cNvSpPr txBox="1"/>
          <p:nvPr/>
        </p:nvSpPr>
        <p:spPr>
          <a:xfrm>
            <a:off x="5030645" y="233526"/>
            <a:ext cx="2130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Iskoola Pota" panose="020B0502040204020203" pitchFamily="34" charset="0"/>
                <a:cs typeface="Iskoola Pota" panose="020B0502040204020203" pitchFamily="34" charset="0"/>
              </a:rPr>
              <a:t>Ultimaker</a:t>
            </a:r>
            <a:r>
              <a:rPr lang="en-US" sz="2800" b="1" dirty="0">
                <a:latin typeface="Iskoola Pota" panose="020B0502040204020203" pitchFamily="34" charset="0"/>
                <a:cs typeface="Iskoola Pota" panose="020B0502040204020203" pitchFamily="34" charset="0"/>
              </a:rPr>
              <a:t> 2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4FFE4DF-2029-4B5A-9E7C-B50C349F9773}"/>
              </a:ext>
            </a:extLst>
          </p:cNvPr>
          <p:cNvGrpSpPr/>
          <p:nvPr/>
        </p:nvGrpSpPr>
        <p:grpSpPr>
          <a:xfrm>
            <a:off x="356345" y="1093131"/>
            <a:ext cx="11479310" cy="5468055"/>
            <a:chOff x="552407" y="1093131"/>
            <a:chExt cx="11479310" cy="546805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4CA96B8-0FB1-4725-8845-2806A589A2A9}"/>
                    </a:ext>
                  </a:extLst>
                </p:cNvPr>
                <p:cNvSpPr txBox="1"/>
                <p:nvPr/>
              </p:nvSpPr>
              <p:spPr>
                <a:xfrm>
                  <a:off x="552407" y="1614899"/>
                  <a:ext cx="606076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latin typeface="Iskoola Pota" panose="020B0502040204020203" pitchFamily="34" charset="0"/>
                      <a:cs typeface="Iskoola Pota" panose="020B0502040204020203" pitchFamily="34" charset="0"/>
                    </a:rPr>
                    <a:t>Build Volume:</a:t>
                  </a:r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×22.5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×20.5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endParaRPr lang="en-US" sz="2400" b="1" dirty="0">
                    <a:latin typeface="Iskoola Pota" panose="020B0502040204020203" pitchFamily="34" charset="0"/>
                    <a:cs typeface="Iskoola Pota" panose="020B0502040204020203" pitchFamily="34" charset="0"/>
                  </a:endParaRPr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4CA96B8-0FB1-4725-8845-2806A589A2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407" y="1614899"/>
                  <a:ext cx="6060762" cy="461665"/>
                </a:xfrm>
                <a:prstGeom prst="rect">
                  <a:avLst/>
                </a:prstGeom>
                <a:blipFill>
                  <a:blip r:embed="rId2"/>
                  <a:stretch>
                    <a:fillRect l="-1508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E494568-F85E-48EA-AE72-85805AAED805}"/>
                </a:ext>
              </a:extLst>
            </p:cNvPr>
            <p:cNvSpPr txBox="1"/>
            <p:nvPr/>
          </p:nvSpPr>
          <p:spPr>
            <a:xfrm>
              <a:off x="552407" y="2400350"/>
              <a:ext cx="44933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Iskoola Pota" panose="020B0502040204020203" pitchFamily="34" charset="0"/>
                  <a:cs typeface="Iskoola Pota" panose="020B0502040204020203" pitchFamily="34" charset="0"/>
                </a:rPr>
                <a:t>File types:  </a:t>
              </a:r>
              <a:r>
                <a:rPr lang="en-US" sz="2400" dirty="0">
                  <a:latin typeface="Iskoola Pota" panose="020B0502040204020203" pitchFamily="34" charset="0"/>
                  <a:cs typeface="Iskoola Pota" panose="020B0502040204020203" pitchFamily="34" charset="0"/>
                </a:rPr>
                <a:t>STL (convert to </a:t>
              </a:r>
              <a:r>
                <a:rPr lang="en-US" sz="2400" dirty="0" err="1">
                  <a:latin typeface="Iskoola Pota" panose="020B0502040204020203" pitchFamily="34" charset="0"/>
                  <a:cs typeface="Iskoola Pota" panose="020B0502040204020203" pitchFamily="34" charset="0"/>
                </a:rPr>
                <a:t>Cura</a:t>
              </a:r>
              <a:r>
                <a:rPr lang="en-US" sz="2400" dirty="0">
                  <a:latin typeface="Iskoola Pota" panose="020B0502040204020203" pitchFamily="34" charset="0"/>
                  <a:cs typeface="Iskoola Pota" panose="020B0502040204020203" pitchFamily="34" charset="0"/>
                </a:rPr>
                <a:t>)</a:t>
              </a:r>
              <a:endParaRPr lang="en-US" sz="2400" b="1" dirty="0">
                <a:latin typeface="Iskoola Pota" panose="020B0502040204020203" pitchFamily="34" charset="0"/>
                <a:cs typeface="Iskoola Pota" panose="020B0502040204020203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544DDDF-80AD-4DE7-86A4-2EACB8C91B54}"/>
                </a:ext>
              </a:extLst>
            </p:cNvPr>
            <p:cNvSpPr txBox="1"/>
            <p:nvPr/>
          </p:nvSpPr>
          <p:spPr>
            <a:xfrm>
              <a:off x="552407" y="3185800"/>
              <a:ext cx="28841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Iskoola Pota" panose="020B0502040204020203" pitchFamily="34" charset="0"/>
                  <a:cs typeface="Iskoola Pota" panose="020B0502040204020203" pitchFamily="34" charset="0"/>
                </a:rPr>
                <a:t>Material: </a:t>
              </a:r>
              <a:r>
                <a:rPr lang="en-US" sz="2400" dirty="0">
                  <a:latin typeface="Iskoola Pota" panose="020B0502040204020203" pitchFamily="34" charset="0"/>
                  <a:cs typeface="Iskoola Pota" panose="020B0502040204020203" pitchFamily="34" charset="0"/>
                </a:rPr>
                <a:t>PLA, ABS</a:t>
              </a:r>
              <a:endParaRPr lang="en-US" sz="2400" b="1" dirty="0">
                <a:latin typeface="Iskoola Pota" panose="020B0502040204020203" pitchFamily="34" charset="0"/>
                <a:cs typeface="Iskoola Pota" panose="020B0502040204020203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F40BFB2-6689-4382-B1D0-05FBF4430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6917" y="1093131"/>
              <a:ext cx="4114800" cy="5468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6121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32D97E-6586-4AC4-836F-4CDAFA5ACECE}"/>
              </a:ext>
            </a:extLst>
          </p:cNvPr>
          <p:cNvSpPr txBox="1"/>
          <p:nvPr/>
        </p:nvSpPr>
        <p:spPr>
          <a:xfrm>
            <a:off x="5282316" y="233526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Iskoola Pota" panose="020B0502040204020203" pitchFamily="34" charset="0"/>
                <a:cs typeface="Iskoola Pota" panose="020B0502040204020203" pitchFamily="34" charset="0"/>
              </a:rPr>
              <a:t>Software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CDB7E7-C34A-4504-B289-B8C359627886}"/>
              </a:ext>
            </a:extLst>
          </p:cNvPr>
          <p:cNvSpPr txBox="1"/>
          <p:nvPr/>
        </p:nvSpPr>
        <p:spPr>
          <a:xfrm>
            <a:off x="709205" y="1352877"/>
            <a:ext cx="979896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Iskoola Pota" panose="020B0502040204020203" pitchFamily="34" charset="0"/>
                <a:cs typeface="Iskoola Pota" panose="020B0502040204020203" pitchFamily="34" charset="0"/>
              </a:rPr>
              <a:t>We use Autodesk Inventor Pro at UNCW.</a:t>
            </a:r>
          </a:p>
          <a:p>
            <a:endParaRPr lang="en-US" sz="2800" dirty="0">
              <a:latin typeface="Iskoola Pota" panose="020B0502040204020203" pitchFamily="34" charset="0"/>
              <a:cs typeface="Iskoola Pota" panose="020B0502040204020203" pitchFamily="34" charset="0"/>
            </a:endParaRPr>
          </a:p>
          <a:p>
            <a:r>
              <a:rPr lang="en-US" sz="2800" dirty="0">
                <a:latin typeface="Iskoola Pota" panose="020B0502040204020203" pitchFamily="34" charset="0"/>
                <a:cs typeface="Iskoola Pota" panose="020B0502040204020203" pitchFamily="34" charset="0"/>
              </a:rPr>
              <a:t>Inventor can import and export files in a number of formats.</a:t>
            </a:r>
          </a:p>
          <a:p>
            <a:endParaRPr lang="en-US" sz="2800" dirty="0">
              <a:latin typeface="Iskoola Pota" panose="020B0502040204020203" pitchFamily="34" charset="0"/>
              <a:cs typeface="Iskoola Pota" panose="020B0502040204020203" pitchFamily="34" charset="0"/>
            </a:endParaRPr>
          </a:p>
          <a:p>
            <a:r>
              <a:rPr lang="en-US" sz="2800" dirty="0">
                <a:latin typeface="Iskoola Pota" panose="020B0502040204020203" pitchFamily="34" charset="0"/>
                <a:cs typeface="Iskoola Pota" panose="020B0502040204020203" pitchFamily="34" charset="0"/>
              </a:rPr>
              <a:t>Given specifications, we can generate models and create STL files.</a:t>
            </a:r>
          </a:p>
        </p:txBody>
      </p:sp>
    </p:spTree>
    <p:extLst>
      <p:ext uri="{BB962C8B-B14F-4D97-AF65-F5344CB8AC3E}">
        <p14:creationId xmlns:p14="http://schemas.microsoft.com/office/powerpoint/2010/main" val="1829824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85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Cambria Math</vt:lpstr>
      <vt:lpstr>Iskoola Pota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Black, Timothy</dc:creator>
  <cp:lastModifiedBy>Black, Timothy</cp:lastModifiedBy>
  <cp:revision>14</cp:revision>
  <dcterms:created xsi:type="dcterms:W3CDTF">2021-06-04T10:44:56Z</dcterms:created>
  <dcterms:modified xsi:type="dcterms:W3CDTF">2021-06-04T11:17:55Z</dcterms:modified>
</cp:coreProperties>
</file>