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8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9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4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7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DE8C-FFB0-4891-B2C5-D929BBA7361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20C14-9786-4290-AEE1-9DA4EC30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Magnetic Field Test Setup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Soft iron Shield Array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5143500" cy="4257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06" y="2209800"/>
            <a:ext cx="4064758" cy="28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Next Steps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124200" cy="4525963"/>
          </a:xfrm>
        </p:spPr>
        <p:txBody>
          <a:bodyPr/>
          <a:lstStyle/>
          <a:p>
            <a:r>
              <a:rPr lang="en-US" sz="2000" dirty="0" smtClean="0">
                <a:latin typeface="Georgia" pitchFamily="18" charset="0"/>
              </a:rPr>
              <a:t>Continue mixing soft iron and </a:t>
            </a:r>
            <a:r>
              <a:rPr lang="el-GR" sz="2000" dirty="0" smtClean="0">
                <a:latin typeface="Georgia" pitchFamily="18" charset="0"/>
              </a:rPr>
              <a:t>μ</a:t>
            </a:r>
            <a:r>
              <a:rPr lang="en-US" sz="2000" dirty="0" smtClean="0">
                <a:latin typeface="Georgia" pitchFamily="18" charset="0"/>
              </a:rPr>
              <a:t>Metal tubes to determine best combination. </a:t>
            </a:r>
          </a:p>
          <a:p>
            <a:r>
              <a:rPr lang="en-US" sz="2000" dirty="0" smtClean="0">
                <a:latin typeface="Georgia" pitchFamily="18" charset="0"/>
              </a:rPr>
              <a:t>Adjust </a:t>
            </a:r>
            <a:r>
              <a:rPr lang="el-GR" sz="2000" dirty="0" smtClean="0">
                <a:latin typeface="Georgia" pitchFamily="18" charset="0"/>
              </a:rPr>
              <a:t>μ</a:t>
            </a:r>
            <a:r>
              <a:rPr lang="en-US" sz="2000" dirty="0" smtClean="0">
                <a:latin typeface="Georgia" pitchFamily="18" charset="0"/>
              </a:rPr>
              <a:t>Metal insertion depth.</a:t>
            </a:r>
          </a:p>
          <a:p>
            <a:r>
              <a:rPr lang="en-US" sz="2000" dirty="0" smtClean="0">
                <a:latin typeface="Georgia" pitchFamily="18" charset="0"/>
              </a:rPr>
              <a:t>Introduce PMT.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537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latin typeface="Georgia" pitchFamily="18" charset="0"/>
              </a:rPr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615535" cy="4525963"/>
          </a:xfrm>
        </p:spPr>
      </p:pic>
    </p:spTree>
    <p:extLst>
      <p:ext uri="{BB962C8B-B14F-4D97-AF65-F5344CB8AC3E}">
        <p14:creationId xmlns:p14="http://schemas.microsoft.com/office/powerpoint/2010/main" val="9772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Shielding Array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6112554" cy="4525963"/>
          </a:xfrm>
        </p:spPr>
      </p:pic>
      <p:sp>
        <p:nvSpPr>
          <p:cNvPr id="6" name="TextBox 5"/>
          <p:cNvSpPr txBox="1"/>
          <p:nvPr/>
        </p:nvSpPr>
        <p:spPr>
          <a:xfrm>
            <a:off x="6858000" y="1066800"/>
            <a:ext cx="21691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1,849 Individual Cells</a:t>
            </a:r>
          </a:p>
          <a:p>
            <a:r>
              <a:rPr lang="en-US" dirty="0" smtClean="0"/>
              <a:t>480lb Net Weight</a:t>
            </a:r>
          </a:p>
          <a:p>
            <a:r>
              <a:rPr lang="en-US" dirty="0" smtClean="0"/>
              <a:t>Dimension:</a:t>
            </a:r>
          </a:p>
          <a:p>
            <a:r>
              <a:rPr lang="en-US" dirty="0" smtClean="0"/>
              <a:t>Length 0.991 m </a:t>
            </a:r>
          </a:p>
          <a:p>
            <a:r>
              <a:rPr lang="en-US" dirty="0" smtClean="0"/>
              <a:t>Height 0.991 m</a:t>
            </a:r>
          </a:p>
          <a:p>
            <a:r>
              <a:rPr lang="en-US" dirty="0" smtClean="0"/>
              <a:t>Depth  </a:t>
            </a:r>
            <a:r>
              <a:rPr lang="en-US" dirty="0" smtClean="0"/>
              <a:t>0.10 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2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47244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5" y="609600"/>
            <a:ext cx="6904383" cy="5715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Magnetic Shielding Results from First Test Run</a:t>
            </a:r>
            <a:r>
              <a:rPr lang="en-US" sz="1800" dirty="0" smtClean="0">
                <a:latin typeface="Georgia" pitchFamily="18" charset="0"/>
              </a:rPr>
              <a:t/>
            </a:r>
            <a:br>
              <a:rPr lang="en-US" sz="1800" dirty="0" smtClean="0">
                <a:latin typeface="Georgia" pitchFamily="18" charset="0"/>
              </a:rPr>
            </a:br>
            <a:endParaRPr lang="en-US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Shielding Array Test: One Tier </a:t>
            </a:r>
            <a:r>
              <a:rPr lang="en-US" sz="1800" dirty="0" smtClean="0">
                <a:latin typeface="Georgia" pitchFamily="18" charset="0"/>
              </a:rPr>
              <a:t/>
            </a:r>
            <a:br>
              <a:rPr lang="en-US" sz="1800" dirty="0" smtClean="0">
                <a:latin typeface="Georgia" pitchFamily="18" charset="0"/>
              </a:rPr>
            </a:br>
            <a:endParaRPr lang="en-US" sz="18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5143500" cy="42576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4167809" cy="2904836"/>
          </a:xfrm>
        </p:spPr>
      </p:pic>
    </p:spTree>
    <p:extLst>
      <p:ext uri="{BB962C8B-B14F-4D97-AF65-F5344CB8AC3E}">
        <p14:creationId xmlns:p14="http://schemas.microsoft.com/office/powerpoint/2010/main" val="27427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Shield Array Test: Two Tiers</a:t>
            </a:r>
            <a:br>
              <a:rPr lang="en-US" sz="2400" dirty="0" smtClean="0">
                <a:latin typeface="Georgia" pitchFamily="18" charset="0"/>
              </a:rPr>
            </a:b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1143000"/>
            <a:ext cx="5143500" cy="4257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11398" r="21886" b="25129"/>
          <a:stretch/>
        </p:blipFill>
        <p:spPr>
          <a:xfrm>
            <a:off x="4876800" y="1881809"/>
            <a:ext cx="376258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Region of Interest</a:t>
            </a:r>
            <a:br>
              <a:rPr lang="en-US" sz="2400" dirty="0" smtClean="0">
                <a:latin typeface="Georgia" pitchFamily="18" charset="0"/>
              </a:rPr>
            </a:b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259651" cy="5181600"/>
          </a:xfrm>
        </p:spPr>
      </p:pic>
    </p:spTree>
    <p:extLst>
      <p:ext uri="{BB962C8B-B14F-4D97-AF65-F5344CB8AC3E}">
        <p14:creationId xmlns:p14="http://schemas.microsoft.com/office/powerpoint/2010/main" val="23268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Introduction of Soft: Iron 100mm</a:t>
            </a:r>
            <a:br>
              <a:rPr lang="en-US" sz="2400" dirty="0" smtClean="0">
                <a:latin typeface="Georgia" pitchFamily="18" charset="0"/>
              </a:rPr>
            </a:b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28" y="1026510"/>
            <a:ext cx="9722428" cy="4917090"/>
          </a:xfrm>
        </p:spPr>
      </p:pic>
    </p:spTree>
    <p:extLst>
      <p:ext uri="{BB962C8B-B14F-4D97-AF65-F5344CB8AC3E}">
        <p14:creationId xmlns:p14="http://schemas.microsoft.com/office/powerpoint/2010/main" val="3813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115933"/>
            <a:ext cx="9753600" cy="467503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Introduction of Soft: Iron 125mm</a:t>
            </a:r>
            <a:r>
              <a:rPr lang="en-US" sz="1800" dirty="0" smtClean="0">
                <a:latin typeface="Georgia" pitchFamily="18" charset="0"/>
              </a:rPr>
              <a:t/>
            </a:r>
            <a:br>
              <a:rPr lang="en-US" sz="1800" dirty="0" smtClean="0">
                <a:latin typeface="Georgia" pitchFamily="18" charset="0"/>
              </a:rPr>
            </a:br>
            <a:endParaRPr lang="en-US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942195"/>
            <a:ext cx="9829800" cy="503575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Introduction of Soft: Iron 150mm</a:t>
            </a:r>
            <a:br>
              <a:rPr lang="en-US" sz="2400" dirty="0" smtClean="0">
                <a:latin typeface="Georgia" pitchFamily="18" charset="0"/>
              </a:rPr>
            </a:br>
            <a:endParaRPr 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Soft Iron with </a:t>
            </a:r>
            <a:r>
              <a:rPr lang="el-GR" sz="2400" dirty="0" smtClean="0">
                <a:latin typeface="Georgia" pitchFamily="18" charset="0"/>
              </a:rPr>
              <a:t>μ</a:t>
            </a:r>
            <a:r>
              <a:rPr lang="en-US" sz="2400" dirty="0" smtClean="0">
                <a:latin typeface="Georgia" pitchFamily="18" charset="0"/>
              </a:rPr>
              <a:t>Metal 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24mm Insertion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19201"/>
            <a:ext cx="9475750" cy="4541236"/>
          </a:xfrm>
        </p:spPr>
      </p:pic>
    </p:spTree>
    <p:extLst>
      <p:ext uri="{BB962C8B-B14F-4D97-AF65-F5344CB8AC3E}">
        <p14:creationId xmlns:p14="http://schemas.microsoft.com/office/powerpoint/2010/main" val="37559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97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Magnetic Field Test Setup </vt:lpstr>
      <vt:lpstr>Magnetic Shielding Results from First Test Run </vt:lpstr>
      <vt:lpstr>Shielding Array Test: One Tier  </vt:lpstr>
      <vt:lpstr>Shield Array Test: Two Tiers </vt:lpstr>
      <vt:lpstr>Region of Interest </vt:lpstr>
      <vt:lpstr>Introduction of Soft: Iron 100mm </vt:lpstr>
      <vt:lpstr>Introduction of Soft: Iron 125mm </vt:lpstr>
      <vt:lpstr>Introduction of Soft: Iron 150mm </vt:lpstr>
      <vt:lpstr>Soft Iron with μMetal  24mm Insertion</vt:lpstr>
      <vt:lpstr>Soft iron Shield Array</vt:lpstr>
      <vt:lpstr>Next Steps</vt:lpstr>
      <vt:lpstr>Conclusion </vt:lpstr>
      <vt:lpstr>Shielding Array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Crafts</dc:creator>
  <cp:lastModifiedBy>Joshua Crafts</cp:lastModifiedBy>
  <cp:revision>13</cp:revision>
  <dcterms:created xsi:type="dcterms:W3CDTF">2016-07-17T17:11:46Z</dcterms:created>
  <dcterms:modified xsi:type="dcterms:W3CDTF">2016-07-18T16:40:14Z</dcterms:modified>
</cp:coreProperties>
</file>