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0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8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7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8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5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0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9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1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1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00C8-341F-4491-8212-E2D4BFAEE620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7A62-911E-4FF0-A7B1-329F02F9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5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381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New Graphs </a:t>
            </a:r>
            <a:r>
              <a:rPr lang="en-US" dirty="0">
                <a:latin typeface="Georgia" pitchFamily="18" charset="0"/>
              </a:rPr>
              <a:t>B</a:t>
            </a:r>
            <a:r>
              <a:rPr lang="en-US" dirty="0" smtClean="0">
                <a:latin typeface="Georgia" pitchFamily="18" charset="0"/>
              </a:rPr>
              <a:t>ased on The Rectangular </a:t>
            </a:r>
            <a:r>
              <a:rPr lang="en-US" dirty="0">
                <a:latin typeface="Georgia" pitchFamily="18" charset="0"/>
              </a:rPr>
              <a:t>S</a:t>
            </a:r>
            <a:r>
              <a:rPr lang="en-US" dirty="0" smtClean="0">
                <a:latin typeface="Georgia" pitchFamily="18" charset="0"/>
              </a:rPr>
              <a:t>hield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15920" r="10282" b="28358"/>
          <a:stretch/>
        </p:blipFill>
        <p:spPr>
          <a:xfrm>
            <a:off x="762000" y="2133600"/>
            <a:ext cx="7557374" cy="414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24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Georgia" pitchFamily="18" charset="0"/>
              </a:rPr>
              <a:t/>
            </a:r>
            <a:br>
              <a:rPr lang="en-US" sz="2700" dirty="0" smtClean="0">
                <a:latin typeface="Georgia" pitchFamily="18" charset="0"/>
              </a:rPr>
            </a:br>
            <a:r>
              <a:rPr lang="en-US" sz="2700" dirty="0" smtClean="0">
                <a:latin typeface="Georgia" pitchFamily="18" charset="0"/>
              </a:rPr>
              <a:t>The </a:t>
            </a:r>
            <a:r>
              <a:rPr lang="en-US" sz="2700" dirty="0">
                <a:latin typeface="Georgia" pitchFamily="18" charset="0"/>
              </a:rPr>
              <a:t>graph </a:t>
            </a:r>
            <a:r>
              <a:rPr lang="en-US" sz="2700" dirty="0" smtClean="0">
                <a:latin typeface="Georgia" pitchFamily="18" charset="0"/>
              </a:rPr>
              <a:t>compares </a:t>
            </a:r>
            <a:r>
              <a:rPr lang="en-US" sz="2700" dirty="0">
                <a:latin typeface="Georgia" pitchFamily="18" charset="0"/>
              </a:rPr>
              <a:t>the effects of the rectangular shield as compared to the old cylindrical shield.  The zoom is on the region of significance.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1295400"/>
            <a:ext cx="108204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Georgia" pitchFamily="18" charset="0"/>
              </a:rPr>
              <a:t/>
            </a:r>
            <a:br>
              <a:rPr lang="en-US" sz="2400" dirty="0" smtClean="0">
                <a:latin typeface="Georgia" pitchFamily="18" charset="0"/>
              </a:rPr>
            </a:br>
            <a:r>
              <a:rPr lang="en-US" sz="2400" dirty="0" smtClean="0">
                <a:latin typeface="Georgia" pitchFamily="18" charset="0"/>
              </a:rPr>
              <a:t>The </a:t>
            </a:r>
            <a:r>
              <a:rPr lang="en-US" sz="2400" dirty="0">
                <a:latin typeface="Georgia" pitchFamily="18" charset="0"/>
              </a:rPr>
              <a:t>graph shows the difference between our initial tests in room 117 to the baseline test preformed in TEDF both were conducted with no magnetic field.  </a:t>
            </a:r>
            <a:br>
              <a:rPr lang="en-US" sz="2400" dirty="0">
                <a:latin typeface="Georgia" pitchFamily="18" charset="0"/>
              </a:rPr>
            </a:b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90954"/>
            <a:ext cx="70104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Georgia" pitchFamily="18" charset="0"/>
              </a:rPr>
              <a:t/>
            </a:r>
            <a:br>
              <a:rPr lang="en-US" sz="2400" dirty="0" smtClean="0">
                <a:latin typeface="Georgia" pitchFamily="18" charset="0"/>
              </a:rPr>
            </a:br>
            <a:r>
              <a:rPr lang="en-US" sz="2400" dirty="0" smtClean="0">
                <a:latin typeface="Georgia" pitchFamily="18" charset="0"/>
              </a:rPr>
              <a:t>This </a:t>
            </a:r>
            <a:r>
              <a:rPr lang="en-US" sz="2400" dirty="0">
                <a:latin typeface="Georgia" pitchFamily="18" charset="0"/>
              </a:rPr>
              <a:t>graph is from data taken while the field was increasing in strength to observe the effect of the field on the PMT signal amplitude.  The test was conducted at 5 volts and 6 volts.  The unshielded value was taken at 5 volts. </a:t>
            </a:r>
            <a:br>
              <a:rPr lang="en-US" sz="2400" dirty="0">
                <a:latin typeface="Georgia" pitchFamily="18" charset="0"/>
              </a:rPr>
            </a:b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162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9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239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Georgia" pitchFamily="18" charset="0"/>
              </a:rPr>
              <a:t>The </a:t>
            </a:r>
            <a:r>
              <a:rPr lang="en-US" sz="2400" dirty="0" smtClean="0">
                <a:latin typeface="Georgia" pitchFamily="18" charset="0"/>
              </a:rPr>
              <a:t>graph </a:t>
            </a:r>
            <a:r>
              <a:rPr lang="en-US" sz="2400" dirty="0">
                <a:latin typeface="Georgia" pitchFamily="18" charset="0"/>
              </a:rPr>
              <a:t>shows the comparison between the cylinder and rectangular shield in with respect to their effectiveness at shielding the PMT taken at 5 volts on both runs. </a:t>
            </a:r>
          </a:p>
        </p:txBody>
      </p:sp>
    </p:spTree>
    <p:extLst>
      <p:ext uri="{BB962C8B-B14F-4D97-AF65-F5344CB8AC3E}">
        <p14:creationId xmlns:p14="http://schemas.microsoft.com/office/powerpoint/2010/main" val="285122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0"/>
            <a:ext cx="6705600" cy="5486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sz="2700" dirty="0">
                    <a:latin typeface="Georgia" pitchFamily="18" charset="0"/>
                  </a:rPr>
                  <a:t>The graph </a:t>
                </a:r>
                <a:r>
                  <a:rPr lang="en-US" sz="2700" dirty="0" smtClean="0">
                    <a:latin typeface="Georgia" pitchFamily="18" charset="0"/>
                  </a:rPr>
                  <a:t>shows </a:t>
                </a:r>
                <a:r>
                  <a:rPr lang="en-US" sz="2700" dirty="0">
                    <a:latin typeface="Georgia" pitchFamily="18" charset="0"/>
                  </a:rPr>
                  <a:t>the comparison of the PMT signal amplitude at both 0 Gauss and 76.5 Gauss the percent difference in this graph is an average of </a:t>
                </a:r>
                <a14:m>
                  <m:oMath xmlns:m="http://schemas.openxmlformats.org/officeDocument/2006/math">
                    <m:r>
                      <a:rPr lang="en-US" sz="2700" i="1"/>
                      <m:t>9.0</m:t>
                    </m:r>
                    <m:sSubSup>
                      <m:sSubSupPr>
                        <m:ctrlPr>
                          <a:rPr lang="en-US" sz="2700" i="1"/>
                        </m:ctrlPr>
                      </m:sSubSupPr>
                      <m:e>
                        <m:r>
                          <a:rPr lang="en-US" sz="2700" i="1"/>
                          <m:t>±</m:t>
                        </m:r>
                      </m:e>
                      <m:sub>
                        <m:r>
                          <a:rPr lang="en-US" sz="2700" i="1"/>
                          <m:t>4.3</m:t>
                        </m:r>
                      </m:sub>
                      <m:sup>
                        <m:r>
                          <a:rPr lang="en-US" sz="2700" i="1"/>
                          <m:t>7.2</m:t>
                        </m:r>
                      </m:sup>
                    </m:sSubSup>
                  </m:oMath>
                </a14:m>
                <a:r>
                  <a:rPr lang="en-US" sz="2700" dirty="0">
                    <a:latin typeface="Georgia" pitchFamily="18" charset="0"/>
                  </a:rPr>
                  <a:t> % and a minimum of </a:t>
                </a:r>
                <a14:m>
                  <m:oMath xmlns:m="http://schemas.openxmlformats.org/officeDocument/2006/math">
                    <m:r>
                      <a:rPr lang="en-US" sz="2700" i="1"/>
                      <m:t>4.</m:t>
                    </m:r>
                  </m:oMath>
                </a14:m>
                <a:r>
                  <a:rPr lang="en-US" sz="2700" dirty="0">
                    <a:latin typeface="Georgia" pitchFamily="18" charset="0"/>
                  </a:rPr>
                  <a:t>7%. 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t="-23936" b="-3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4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Georgia" pitchFamily="18" charset="0"/>
              </a:rPr>
              <a:t>The above graph shows the comparison of the transverse field effects the first data set in the legend was taken first, the time proceeding with the descending data sets. 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7010400" cy="512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1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107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New Graphs Based on The Rectangular Shield</vt:lpstr>
      <vt:lpstr> The graph compares the effects of the rectangular shield as compared to the old cylindrical shield.  The zoom is on the region of significance.  </vt:lpstr>
      <vt:lpstr> The graph shows the difference between our initial tests in room 117 to the baseline test preformed in TEDF both were conducted with no magnetic field.   </vt:lpstr>
      <vt:lpstr> This graph is from data taken while the field was increasing in strength to observe the effect of the field on the PMT signal amplitude.  The test was conducted at 5 volts and 6 volts.  The unshielded value was taken at 5 volts.  </vt:lpstr>
      <vt:lpstr>The graph shows the comparison between the cylinder and rectangular shield in with respect to their effectiveness at shielding the PMT taken at 5 volts on both runs. </vt:lpstr>
      <vt:lpstr>The graph shows the comparison of the PMT signal amplitude at both 0 Gauss and 76.5 Gauss the percent difference in this graph is an average of 9.0±_4.3^7.2 % and a minimum of 4.7%. </vt:lpstr>
      <vt:lpstr>The above graph shows the comparison of the transverse field effects the first data set in the legend was taken first, the time proceeding with the descending data sets.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Graphs Based on The Rectangular Shield</dc:title>
  <dc:creator>Joshua Crafts</dc:creator>
  <cp:lastModifiedBy>Joshua Crafts</cp:lastModifiedBy>
  <cp:revision>2</cp:revision>
  <dcterms:created xsi:type="dcterms:W3CDTF">2016-08-01T17:01:32Z</dcterms:created>
  <dcterms:modified xsi:type="dcterms:W3CDTF">2016-08-01T17:19:15Z</dcterms:modified>
</cp:coreProperties>
</file>