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5"/>
  </p:notesMasterIdLst>
  <p:sldIdLst>
    <p:sldId id="257" r:id="rId2"/>
    <p:sldId id="345" r:id="rId3"/>
    <p:sldId id="346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90DB3"/>
    <a:srgbClr val="FF00FF"/>
    <a:srgbClr val="42AE42"/>
    <a:srgbClr val="0EED03"/>
    <a:srgbClr val="BA068B"/>
    <a:srgbClr val="2EB4C2"/>
    <a:srgbClr val="D51B97"/>
    <a:srgbClr val="3210B0"/>
    <a:srgbClr val="2B1BA5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6" autoAdjust="0"/>
    <p:restoredTop sz="94582" autoAdjust="0"/>
  </p:normalViewPr>
  <p:slideViewPr>
    <p:cSldViewPr>
      <p:cViewPr varScale="1">
        <p:scale>
          <a:sx n="73" d="100"/>
          <a:sy n="73" d="100"/>
        </p:scale>
        <p:origin x="-141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0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CD0CF0-F47E-43E6-9735-D1FDAAC8AD23}" type="datetimeFigureOut">
              <a:rPr lang="en-US" smtClean="0"/>
              <a:pPr/>
              <a:t>3/23/2015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FC7E52-A28C-43A7-9D0B-6E03A5505BD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38F6F-275F-40C9-93CB-6D3EE40B6C55}" type="datetime1">
              <a:rPr lang="en-US" smtClean="0"/>
              <a:pPr/>
              <a:t>3/23/2015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8E17-FF75-435C-AEE4-DC936C0D9064}" type="datetime1">
              <a:rPr lang="en-US" smtClean="0"/>
              <a:pPr/>
              <a:t>3/23/2015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2E4EB-1F82-424B-A6C7-91E1828B7677}" type="datetime1">
              <a:rPr lang="en-US" smtClean="0"/>
              <a:pPr/>
              <a:t>3/23/2015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B7F78-33EA-40EB-9A70-BD3DBF528AEE}" type="datetime1">
              <a:rPr lang="en-US" smtClean="0"/>
              <a:pPr/>
              <a:t>3/23/2015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ABE93-7884-4E11-A3AA-3768B6339DAF}" type="datetime1">
              <a:rPr lang="en-US" smtClean="0"/>
              <a:pPr/>
              <a:t>3/23/2015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E0295-E21C-4B0B-B3CA-7B1DFF906D18}" type="datetime1">
              <a:rPr lang="en-US" smtClean="0"/>
              <a:pPr/>
              <a:t>3/23/2015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8BD72-1AAC-4B7B-9A83-ED1E25FA7922}" type="datetime1">
              <a:rPr lang="en-US" smtClean="0"/>
              <a:pPr/>
              <a:t>3/23/2015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52804-0A9C-4DF0-B381-0464326AE2A9}" type="datetime1">
              <a:rPr lang="en-US" smtClean="0"/>
              <a:pPr/>
              <a:t>3/23/2015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1E98B-B477-4087-9C2F-89FBFFF2F929}" type="datetime1">
              <a:rPr lang="en-US" smtClean="0"/>
              <a:pPr/>
              <a:t>3/23/2015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FBB26-9A07-4EEE-95CD-108C65582892}" type="datetime1">
              <a:rPr lang="en-US" smtClean="0"/>
              <a:pPr/>
              <a:t>3/23/2015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9DF58-7A31-486B-B489-3021BAC34A92}" type="datetime1">
              <a:rPr lang="en-US" smtClean="0"/>
              <a:pPr/>
              <a:t>3/23/2015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0D0667-A509-4950-8363-67C46298334B}" type="datetime1">
              <a:rPr lang="en-US" smtClean="0"/>
              <a:pPr/>
              <a:t>3/23/2015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2057400" y="2286000"/>
            <a:ext cx="452296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Updates on JEF activities</a:t>
            </a:r>
          </a:p>
        </p:txBody>
      </p:sp>
      <p:sp>
        <p:nvSpPr>
          <p:cNvPr id="2052" name="Text Box 14"/>
          <p:cNvSpPr txBox="1">
            <a:spLocks noChangeArrowheads="1"/>
          </p:cNvSpPr>
          <p:nvPr/>
        </p:nvSpPr>
        <p:spPr bwMode="auto">
          <a:xfrm>
            <a:off x="3124200" y="3124200"/>
            <a:ext cx="231351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/>
            <a:r>
              <a:rPr lang="en-US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Somov</a:t>
            </a:r>
            <a:r>
              <a:rPr lang="en-US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,  Jefferson Lab</a:t>
            </a:r>
          </a:p>
          <a:p>
            <a:pPr marL="342900" indent="-342900"/>
            <a:r>
              <a:rPr lang="en-US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     March 23, 2015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4"/>
          <p:cNvSpPr txBox="1">
            <a:spLocks noChangeArrowheads="1"/>
          </p:cNvSpPr>
          <p:nvPr/>
        </p:nvSpPr>
        <p:spPr bwMode="auto">
          <a:xfrm>
            <a:off x="990600" y="304800"/>
            <a:ext cx="7315200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de-DE" sz="2000" dirty="0" smtClean="0">
                <a:solidFill>
                  <a:srgbClr val="190DB3"/>
                </a:solidFill>
                <a:latin typeface="Times New Roman" pitchFamily="18" charset="0"/>
                <a:cs typeface="Times New Roman" pitchFamily="18" charset="0"/>
              </a:rPr>
              <a:t>We decided  to present JEF proposal to PAC next year</a:t>
            </a:r>
          </a:p>
          <a:p>
            <a:r>
              <a:rPr lang="de-DE" sz="2000" dirty="0" smtClean="0">
                <a:solidFill>
                  <a:srgbClr val="190DB3"/>
                </a:solidFill>
                <a:latin typeface="Times New Roman" pitchFamily="18" charset="0"/>
                <a:cs typeface="Times New Roman" pitchFamily="18" charset="0"/>
              </a:rPr>
              <a:t>       - a lot of activities associated with the first  beam in Hall D</a:t>
            </a:r>
          </a:p>
          <a:p>
            <a:endParaRPr lang="de-DE" sz="2000" dirty="0" smtClean="0">
              <a:solidFill>
                <a:srgbClr val="190DB3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de-DE" sz="2000" dirty="0" smtClean="0">
                <a:solidFill>
                  <a:srgbClr val="190DB3"/>
                </a:solidFill>
                <a:latin typeface="Times New Roman" pitchFamily="18" charset="0"/>
                <a:cs typeface="Times New Roman" pitchFamily="18" charset="0"/>
              </a:rPr>
              <a:t>Major PAC request was to demonstrate  the capability of taking data in parallel with GlueX</a:t>
            </a:r>
          </a:p>
          <a:p>
            <a:r>
              <a:rPr lang="de-DE" sz="2000" dirty="0" smtClean="0">
                <a:latin typeface="Times New Roman" pitchFamily="18" charset="0"/>
                <a:cs typeface="Times New Roman" pitchFamily="18" charset="0"/>
              </a:rPr>
              <a:t>  -  have to redo simulation for major channels using a hybrid </a:t>
            </a:r>
          </a:p>
          <a:p>
            <a:r>
              <a:rPr lang="de-DE" sz="2000" dirty="0" smtClean="0">
                <a:latin typeface="Times New Roman" pitchFamily="18" charset="0"/>
                <a:cs typeface="Times New Roman" pitchFamily="18" charset="0"/>
              </a:rPr>
              <a:t>    calorimeter</a:t>
            </a:r>
          </a:p>
          <a:p>
            <a:endParaRPr lang="de-DE" sz="2000" dirty="0" smtClean="0">
              <a:solidFill>
                <a:srgbClr val="190DB3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de-DE" sz="2000" dirty="0" smtClean="0">
                <a:solidFill>
                  <a:srgbClr val="190DB3"/>
                </a:solidFill>
                <a:latin typeface="Times New Roman" pitchFamily="18" charset="0"/>
                <a:cs typeface="Times New Roman" pitchFamily="18" charset="0"/>
              </a:rPr>
              <a:t>We are planning to do/finish  the detector simulation during summer</a:t>
            </a:r>
          </a:p>
          <a:p>
            <a:r>
              <a:rPr lang="de-DE" sz="2000" dirty="0" smtClean="0">
                <a:latin typeface="Times New Roman" pitchFamily="18" charset="0"/>
                <a:cs typeface="Times New Roman" pitchFamily="18" charset="0"/>
              </a:rPr>
              <a:t>   - fast sumulation  and reconstruction (based on Island algorithm) of  </a:t>
            </a:r>
          </a:p>
          <a:p>
            <a:r>
              <a:rPr lang="de-DE" sz="2000" dirty="0" smtClean="0">
                <a:latin typeface="Times New Roman" pitchFamily="18" charset="0"/>
                <a:cs typeface="Times New Roman" pitchFamily="18" charset="0"/>
              </a:rPr>
              <a:t>     the PWO and lead glass calorimeter have already been </a:t>
            </a:r>
          </a:p>
          <a:p>
            <a:r>
              <a:rPr lang="de-DE" sz="2000" dirty="0" smtClean="0">
                <a:latin typeface="Times New Roman" pitchFamily="18" charset="0"/>
                <a:cs typeface="Times New Roman" pitchFamily="18" charset="0"/>
              </a:rPr>
              <a:t>     implemented  to GlueX geant (reasonably realistic simulation </a:t>
            </a:r>
          </a:p>
          <a:p>
            <a:r>
              <a:rPr lang="de-DE" sz="2000" dirty="0" smtClean="0">
                <a:latin typeface="Times New Roman" pitchFamily="18" charset="0"/>
                <a:cs typeface="Times New Roman" pitchFamily="18" charset="0"/>
              </a:rPr>
              <a:t>     using Geant cluster shapes)</a:t>
            </a:r>
          </a:p>
          <a:p>
            <a:endParaRPr lang="de-DE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de-DE" sz="2000" dirty="0" smtClean="0">
                <a:latin typeface="Times New Roman" pitchFamily="18" charset="0"/>
                <a:cs typeface="Times New Roman" pitchFamily="18" charset="0"/>
              </a:rPr>
              <a:t>   - planning to implement detailed Geant simulatuion:</a:t>
            </a:r>
          </a:p>
          <a:p>
            <a:r>
              <a:rPr lang="de-DE" sz="2000" dirty="0" smtClean="0">
                <a:latin typeface="Times New Roman" pitchFamily="18" charset="0"/>
                <a:cs typeface="Times New Roman" pitchFamily="18" charset="0"/>
              </a:rPr>
              <a:t>     preliminary PWO geant geometry has already been implemented</a:t>
            </a:r>
          </a:p>
          <a:p>
            <a:r>
              <a:rPr lang="de-DE" sz="2000" dirty="0" smtClean="0">
                <a:latin typeface="Times New Roman" pitchFamily="18" charset="0"/>
                <a:cs typeface="Times New Roman" pitchFamily="18" charset="0"/>
              </a:rPr>
              <a:t>     Iliya Larin (ODU) is going to work on the algorithm integration</a:t>
            </a:r>
          </a:p>
          <a:p>
            <a:r>
              <a:rPr lang="de-DE" sz="2000" dirty="0" smtClean="0">
                <a:solidFill>
                  <a:srgbClr val="190DB3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4"/>
          <p:cNvSpPr txBox="1">
            <a:spLocks noChangeArrowheads="1"/>
          </p:cNvSpPr>
          <p:nvPr/>
        </p:nvSpPr>
        <p:spPr bwMode="auto">
          <a:xfrm>
            <a:off x="990600" y="304800"/>
            <a:ext cx="7315200" cy="6247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de-DE" sz="2000" dirty="0" smtClean="0">
                <a:solidFill>
                  <a:srgbClr val="190DB3"/>
                </a:solidFill>
                <a:latin typeface="Times New Roman" pitchFamily="18" charset="0"/>
                <a:cs typeface="Times New Roman" pitchFamily="18" charset="0"/>
              </a:rPr>
              <a:t>Simulation/Analyses status:</a:t>
            </a:r>
          </a:p>
          <a:p>
            <a:endParaRPr lang="de-DE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de-DE" sz="2000" dirty="0" smtClean="0">
                <a:latin typeface="Times New Roman" pitchFamily="18" charset="0"/>
                <a:cs typeface="Times New Roman" pitchFamily="18" charset="0"/>
              </a:rPr>
              <a:t>   Simon continues to work on the 3 gamma backround simulation</a:t>
            </a:r>
          </a:p>
          <a:p>
            <a:endParaRPr lang="de-DE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de-DE" sz="2000" dirty="0" smtClean="0">
                <a:latin typeface="Times New Roman" pitchFamily="18" charset="0"/>
                <a:cs typeface="Times New Roman" pitchFamily="18" charset="0"/>
              </a:rPr>
              <a:t>   Study   p </a:t>
            </a:r>
            <a:r>
              <a:rPr lang="de-DE" sz="2000" dirty="0" smtClean="0">
                <a:latin typeface="Times New Roman" pitchFamily="18" charset="0"/>
                <a:cs typeface="Times New Roman" pitchFamily="18" charset="0"/>
                <a:sym typeface="Symbol"/>
              </a:rPr>
              <a:t></a:t>
            </a:r>
            <a:r>
              <a:rPr lang="de-DE" sz="2000" baseline="30000" dirty="0" smtClean="0">
                <a:latin typeface="Times New Roman" pitchFamily="18" charset="0"/>
                <a:cs typeface="Times New Roman" pitchFamily="18" charset="0"/>
                <a:sym typeface="Symbol"/>
              </a:rPr>
              <a:t>0 </a:t>
            </a:r>
            <a:r>
              <a:rPr lang="de-DE" sz="2000" dirty="0" smtClean="0">
                <a:latin typeface="Times New Roman" pitchFamily="18" charset="0"/>
                <a:cs typeface="Times New Roman" pitchFamily="18" charset="0"/>
                <a:sym typeface="Symbol"/>
              </a:rPr>
              <a:t></a:t>
            </a:r>
            <a:r>
              <a:rPr lang="de-DE" sz="2000" baseline="30000" dirty="0" smtClean="0">
                <a:latin typeface="Times New Roman" pitchFamily="18" charset="0"/>
                <a:cs typeface="Times New Roman" pitchFamily="18" charset="0"/>
                <a:sym typeface="Symbol"/>
              </a:rPr>
              <a:t>0</a:t>
            </a:r>
            <a:r>
              <a:rPr lang="de-DE" sz="2000" dirty="0" smtClean="0">
                <a:latin typeface="Times New Roman" pitchFamily="18" charset="0"/>
                <a:cs typeface="Times New Roman" pitchFamily="18" charset="0"/>
                <a:sym typeface="Symbol"/>
              </a:rPr>
              <a:t>  background (alternative model) , Sergei Gevorgyan</a:t>
            </a:r>
          </a:p>
          <a:p>
            <a:endParaRPr lang="de-DE" sz="2000" dirty="0" smtClean="0">
              <a:latin typeface="Times New Roman" pitchFamily="18" charset="0"/>
              <a:cs typeface="Times New Roman" pitchFamily="18" charset="0"/>
              <a:sym typeface="Symbol"/>
            </a:endParaRPr>
          </a:p>
          <a:p>
            <a:r>
              <a:rPr lang="de-DE" sz="2000" dirty="0" smtClean="0">
                <a:latin typeface="Times New Roman" pitchFamily="18" charset="0"/>
                <a:cs typeface="Times New Roman" pitchFamily="18" charset="0"/>
                <a:sym typeface="Symbol"/>
              </a:rPr>
              <a:t>   Dipangkar Dutta started working with the GlueX simulation</a:t>
            </a:r>
            <a:r>
              <a:rPr lang="de-DE" sz="2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de-DE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de-DE" sz="2000" dirty="0" smtClean="0">
                <a:latin typeface="Times New Roman" pitchFamily="18" charset="0"/>
                <a:cs typeface="Times New Roman" pitchFamily="18" charset="0"/>
              </a:rPr>
              <a:t>   Dave is planning to study coincidential BG rates</a:t>
            </a:r>
          </a:p>
          <a:p>
            <a:endParaRPr lang="de-DE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de-DE" sz="2000" dirty="0" smtClean="0">
                <a:latin typeface="Times New Roman" pitchFamily="18" charset="0"/>
                <a:cs typeface="Times New Roman" pitchFamily="18" charset="0"/>
              </a:rPr>
              <a:t>   Study potential for B-boson searches, Liping</a:t>
            </a:r>
          </a:p>
          <a:p>
            <a:endParaRPr lang="de-DE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de-DE" sz="2000" dirty="0" smtClean="0">
                <a:solidFill>
                  <a:srgbClr val="190DB3"/>
                </a:solidFill>
                <a:latin typeface="Times New Roman" pitchFamily="18" charset="0"/>
                <a:cs typeface="Times New Roman" pitchFamily="18" charset="0"/>
              </a:rPr>
              <a:t>JEF related activities</a:t>
            </a:r>
          </a:p>
          <a:p>
            <a:endParaRPr lang="de-DE" sz="2000" dirty="0" smtClean="0">
              <a:solidFill>
                <a:srgbClr val="190DB3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de-DE" sz="2000" dirty="0" smtClean="0">
                <a:latin typeface="Times New Roman" pitchFamily="18" charset="0"/>
                <a:cs typeface="Times New Roman" pitchFamily="18" charset="0"/>
              </a:rPr>
              <a:t>   Sean Tulin was invider to give a seminar at Jlab  ``Searching for  </a:t>
            </a:r>
          </a:p>
          <a:p>
            <a:r>
              <a:rPr lang="de-DE" sz="2000" dirty="0" smtClean="0">
                <a:latin typeface="Times New Roman" pitchFamily="18" charset="0"/>
                <a:cs typeface="Times New Roman" pitchFamily="18" charset="0"/>
              </a:rPr>
              <a:t>   new light forces  hidden in QCD``</a:t>
            </a:r>
          </a:p>
          <a:p>
            <a:r>
              <a:rPr lang="de-DE" sz="2000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r>
              <a:rPr lang="de-DE" sz="2000" dirty="0" smtClean="0">
                <a:latin typeface="Times New Roman" pitchFamily="18" charset="0"/>
                <a:cs typeface="Times New Roman" pitchFamily="18" charset="0"/>
              </a:rPr>
              <a:t>  JEF/GlueX </a:t>
            </a:r>
            <a:r>
              <a:rPr lang="de-DE" sz="2000" dirty="0" smtClean="0">
                <a:latin typeface="Times New Roman" pitchFamily="18" charset="0"/>
                <a:cs typeface="Times New Roman" pitchFamily="18" charset="0"/>
              </a:rPr>
              <a:t>presented at several meetings/conferences: QNP2015,  </a:t>
            </a:r>
          </a:p>
          <a:p>
            <a:r>
              <a:rPr lang="de-DE" sz="2000" dirty="0" smtClean="0">
                <a:latin typeface="Times New Roman" pitchFamily="18" charset="0"/>
                <a:cs typeface="Times New Roman" pitchFamily="18" charset="0"/>
              </a:rPr>
              <a:t>  MesonNet14</a:t>
            </a:r>
            <a:r>
              <a:rPr lang="de-DE" sz="2000" dirty="0" smtClean="0">
                <a:latin typeface="Times New Roman" pitchFamily="18" charset="0"/>
                <a:cs typeface="Times New Roman" pitchFamily="18" charset="0"/>
              </a:rPr>
              <a:t>, DNP, ...</a:t>
            </a:r>
          </a:p>
          <a:p>
            <a:endParaRPr lang="de-DE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5626</TotalTime>
  <Words>247</Words>
  <Application>Microsoft Office PowerPoint</Application>
  <PresentationFormat>On-screen Show (4:3)</PresentationFormat>
  <Paragraphs>42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Slide 2</vt:lpstr>
      <vt:lpstr>Slide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Alexander Somov</dc:creator>
  <cp:lastModifiedBy>somov</cp:lastModifiedBy>
  <cp:revision>796</cp:revision>
  <dcterms:created xsi:type="dcterms:W3CDTF">2006-08-16T00:00:00Z</dcterms:created>
  <dcterms:modified xsi:type="dcterms:W3CDTF">2015-03-23T15:58:07Z</dcterms:modified>
</cp:coreProperties>
</file>