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0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4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5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4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2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3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7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8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FF182-A19A-410E-BA9F-2070AB584E48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5FF59-6541-4017-8F5E-804EF7A20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8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Search for New Gauge Bosons in Decays of </a:t>
            </a:r>
            <a:r>
              <a:rPr lang="en-US" dirty="0" err="1" smtClean="0"/>
              <a:t>Pseudoscalar</a:t>
            </a:r>
            <a:r>
              <a:rPr lang="en-US" dirty="0" smtClean="0"/>
              <a:t> Mesons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Liping Gan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0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Radiative Decays of 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en-US" baseline="30000" dirty="0" smtClean="0">
                <a:latin typeface="Times New Roman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l-GR" dirty="0" smtClean="0">
                <a:latin typeface="Cambria Math"/>
                <a:ea typeface="Cambria Math"/>
                <a:cs typeface="Times New Roman"/>
              </a:rPr>
              <a:t>𝜂</a:t>
            </a:r>
            <a:r>
              <a:rPr lang="en-US" dirty="0" smtClean="0">
                <a:latin typeface="Cambria Math"/>
                <a:ea typeface="Cambria Math"/>
                <a:cs typeface="Times New Roman"/>
              </a:rPr>
              <a:t>/</a:t>
            </a:r>
            <a:r>
              <a:rPr lang="el-GR" dirty="0" smtClean="0">
                <a:latin typeface="Cambria Math"/>
                <a:ea typeface="Cambria Math"/>
                <a:cs typeface="Times New Roman"/>
              </a:rPr>
              <a:t>𝜂ˊ</a:t>
            </a:r>
            <a:r>
              <a:rPr lang="el-GR" dirty="0" smtClean="0">
                <a:latin typeface="Times New Roman"/>
                <a:ea typeface="Cambria Math"/>
                <a:cs typeface="Times New Roman"/>
              </a:rPr>
              <a:t>→γ</a:t>
            </a:r>
            <a:r>
              <a:rPr lang="en-US" dirty="0" smtClean="0">
                <a:latin typeface="Times New Roman"/>
                <a:ea typeface="Cambria Math"/>
                <a:cs typeface="Times New Roman"/>
              </a:rPr>
              <a:t>+X</a:t>
            </a:r>
            <a:r>
              <a:rPr lang="en-US" dirty="0" smtClean="0">
                <a:latin typeface="Cambria Math"/>
                <a:ea typeface="Cambria Math"/>
                <a:cs typeface="Times New Roman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Scaler</a:t>
            </a:r>
            <a:r>
              <a:rPr lang="en-US" sz="2400" dirty="0" smtClean="0"/>
              <a:t> X is forbidden by angular momentum conservation (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M.I.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Dobroliubov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and A.Y.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Ignatiev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, Nucl.Phys.B309 (1988) 655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Axial X is forbidden by the C parity (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M.I.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Dobroliubov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,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Parttcles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and Field, 49 (1991)151-158)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BR</a:t>
            </a:r>
            <a:r>
              <a:rPr lang="el-GR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l-GR" sz="2400" dirty="0" smtClean="0">
                <a:latin typeface="Times New Roman"/>
                <a:cs typeface="Times New Roman"/>
              </a:rPr>
              <a:t>π</a:t>
            </a:r>
            <a:r>
              <a:rPr lang="en-US" sz="2400" baseline="30000" dirty="0" smtClean="0">
                <a:latin typeface="Times New Roman"/>
                <a:cs typeface="Times New Roman"/>
              </a:rPr>
              <a:t>0</a:t>
            </a:r>
            <a:r>
              <a:rPr lang="el-GR" sz="2400" dirty="0" smtClean="0">
                <a:latin typeface="Times New Roman"/>
                <a:ea typeface="Cambria Math"/>
                <a:cs typeface="Times New Roman"/>
              </a:rPr>
              <a:t>→γ</a:t>
            </a:r>
            <a:r>
              <a:rPr lang="en-US" sz="2400" dirty="0" smtClean="0">
                <a:latin typeface="Times New Roman"/>
                <a:ea typeface="Cambria Math"/>
                <a:cs typeface="Times New Roman"/>
              </a:rPr>
              <a:t>+scalars/fermions) </a:t>
            </a:r>
            <a:r>
              <a:rPr lang="en-US" sz="2400" i="1" dirty="0" smtClean="0">
                <a:latin typeface="Times New Roman"/>
                <a:ea typeface="Cambria Math"/>
                <a:cs typeface="Times New Roman"/>
              </a:rPr>
              <a:t>≤ 10</a:t>
            </a:r>
            <a:r>
              <a:rPr lang="en-US" sz="2400" i="1" baseline="30000" dirty="0" smtClean="0">
                <a:latin typeface="Times New Roman"/>
                <a:ea typeface="Cambria Math"/>
                <a:cs typeface="Times New Roman"/>
              </a:rPr>
              <a:t>-16</a:t>
            </a:r>
            <a:r>
              <a:rPr lang="en-US" sz="2400" i="1" dirty="0" smtClean="0">
                <a:latin typeface="Times New Roman"/>
                <a:ea typeface="Cambria Math"/>
                <a:cs typeface="Times New Roman"/>
              </a:rPr>
              <a:t> (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M.I.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Dobroliubov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and A.Y.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Ignatiev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, Nucl.Phys.B309 (1988) 655</a:t>
            </a:r>
            <a:r>
              <a:rPr lang="en-US" sz="2400" dirty="0" smtClean="0"/>
              <a:t>)</a:t>
            </a:r>
          </a:p>
          <a:p>
            <a:r>
              <a:rPr lang="el-GR" sz="2400" dirty="0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π</a:t>
            </a:r>
            <a:r>
              <a:rPr lang="en-US" sz="2400" baseline="30000" dirty="0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/</a:t>
            </a:r>
            <a:r>
              <a:rPr lang="el-GR" sz="2400" dirty="0">
                <a:solidFill>
                  <a:srgbClr val="FF0000"/>
                </a:solidFill>
                <a:latin typeface="Cambria Math"/>
                <a:ea typeface="Cambria Math"/>
                <a:cs typeface="Times New Roman"/>
              </a:rPr>
              <a:t>𝜂</a:t>
            </a:r>
            <a:r>
              <a:rPr lang="en-US" sz="2400" dirty="0">
                <a:solidFill>
                  <a:srgbClr val="FF0000"/>
                </a:solidFill>
                <a:latin typeface="Cambria Math"/>
                <a:ea typeface="Cambria Math"/>
                <a:cs typeface="Times New Roman"/>
              </a:rPr>
              <a:t>/</a:t>
            </a:r>
            <a:r>
              <a:rPr lang="el-GR" sz="2400" dirty="0">
                <a:solidFill>
                  <a:srgbClr val="FF0000"/>
                </a:solidFill>
                <a:latin typeface="Cambria Math"/>
                <a:ea typeface="Cambria Math"/>
                <a:cs typeface="Times New Roman"/>
              </a:rPr>
              <a:t>𝜂ˊ</a:t>
            </a:r>
            <a:r>
              <a:rPr lang="el-GR" sz="2400" dirty="0">
                <a:solidFill>
                  <a:srgbClr val="FF0000"/>
                </a:solidFill>
                <a:latin typeface="Times New Roman"/>
                <a:ea typeface="Cambria Math"/>
                <a:cs typeface="Times New Roman"/>
              </a:rPr>
              <a:t>→γ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ea typeface="Cambria Math"/>
                <a:cs typeface="Times New Roman"/>
              </a:rPr>
              <a:t>+X is clear probe for a vector gauge boson.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i="1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857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l-GR" dirty="0" smtClean="0">
                <a:latin typeface="Times New Roman"/>
                <a:cs typeface="Times New Roman"/>
              </a:rPr>
              <a:t>π</a:t>
            </a:r>
            <a:r>
              <a:rPr lang="en-US" baseline="30000" dirty="0" smtClean="0">
                <a:latin typeface="Times New Roman"/>
                <a:cs typeface="Times New Roman"/>
              </a:rPr>
              <a:t>+</a:t>
            </a:r>
            <a:r>
              <a:rPr lang="en-US" dirty="0" smtClean="0">
                <a:latin typeface="Times New Roman"/>
                <a:cs typeface="Times New Roman"/>
              </a:rPr>
              <a:t>+X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SM allowed BR(                  )</a:t>
            </a:r>
            <a:r>
              <a:rPr lang="en-US" sz="2400" dirty="0" smtClean="0">
                <a:latin typeface="Times New Roman"/>
                <a:cs typeface="Times New Roman"/>
              </a:rPr>
              <a:t>≤10</a:t>
            </a:r>
            <a:r>
              <a:rPr lang="en-US" sz="2400" baseline="30000" dirty="0" smtClean="0">
                <a:latin typeface="Times New Roman"/>
                <a:cs typeface="Times New Roman"/>
              </a:rPr>
              <a:t>-10</a:t>
            </a:r>
            <a:r>
              <a:rPr lang="en-US" sz="2400" dirty="0" smtClean="0">
                <a:latin typeface="Times New Roman"/>
                <a:cs typeface="Times New Roman"/>
              </a:rPr>
              <a:t> (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E. Ma and J. Okada, Phys.Rev.D18 (1978)4219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               , where X can be </a:t>
            </a:r>
            <a:r>
              <a:rPr lang="en-US" sz="2400" dirty="0" err="1" smtClean="0">
                <a:latin typeface="Times New Roman"/>
                <a:cs typeface="Times New Roman"/>
              </a:rPr>
              <a:t>pseudoscalar</a:t>
            </a:r>
            <a:r>
              <a:rPr lang="en-US" sz="2400" dirty="0" smtClean="0">
                <a:latin typeface="Times New Roman"/>
                <a:cs typeface="Times New Roman"/>
              </a:rPr>
              <a:t>, light scalar, vector or axial bosons (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M.I.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Dobroliubov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Sov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. J.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Nucl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  <a:cs typeface="Times New Roman"/>
              </a:rPr>
              <a:t>. Phys., 52 (1990)352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There is ambiguity in the interpretation of a positive signal in the experiments.</a:t>
            </a:r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032791"/>
              </p:ext>
            </p:extLst>
          </p:nvPr>
        </p:nvGraphicFramePr>
        <p:xfrm>
          <a:off x="2838450" y="1676400"/>
          <a:ext cx="12001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799920" imgH="203040" progId="Equation.3">
                  <p:embed/>
                </p:oleObj>
              </mc:Choice>
              <mc:Fallback>
                <p:oleObj name="Equation" r:id="rId3" imgW="799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8450" y="1676400"/>
                        <a:ext cx="120015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666414"/>
              </p:ext>
            </p:extLst>
          </p:nvPr>
        </p:nvGraphicFramePr>
        <p:xfrm>
          <a:off x="762000" y="2438400"/>
          <a:ext cx="13525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901440" imgH="203040" progId="Equation.3">
                  <p:embed/>
                </p:oleObj>
              </mc:Choice>
              <mc:Fallback>
                <p:oleObj name="Equation" r:id="rId5" imgW="9014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13525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48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Equation 3.0</vt:lpstr>
      <vt:lpstr>Search for New Gauge Bosons in Decays of Pseudoscalar Mesons </vt:lpstr>
      <vt:lpstr>Radiative Decays of π0/𝜂/𝜂ˊ→γ+X </vt:lpstr>
      <vt:lpstr>K+→π++X</vt:lpstr>
    </vt:vector>
  </TitlesOfParts>
  <Company>UNCW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UNCW</dc:creator>
  <cp:lastModifiedBy>UNCW</cp:lastModifiedBy>
  <cp:revision>5</cp:revision>
  <dcterms:created xsi:type="dcterms:W3CDTF">2015-02-09T17:49:20Z</dcterms:created>
  <dcterms:modified xsi:type="dcterms:W3CDTF">2015-02-09T18:31:23Z</dcterms:modified>
</cp:coreProperties>
</file>