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1"/>
  </p:notesMasterIdLst>
  <p:sldIdLst>
    <p:sldId id="256" r:id="rId2"/>
    <p:sldId id="276" r:id="rId3"/>
    <p:sldId id="280" r:id="rId4"/>
    <p:sldId id="258" r:id="rId5"/>
    <p:sldId id="277" r:id="rId6"/>
    <p:sldId id="274" r:id="rId7"/>
    <p:sldId id="281" r:id="rId8"/>
    <p:sldId id="288" r:id="rId9"/>
    <p:sldId id="28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66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33" autoAdjust="0"/>
    <p:restoredTop sz="94620" autoAdjust="0"/>
  </p:normalViewPr>
  <p:slideViewPr>
    <p:cSldViewPr>
      <p:cViewPr varScale="1">
        <p:scale>
          <a:sx n="108" d="100"/>
          <a:sy n="108" d="100"/>
        </p:scale>
        <p:origin x="-1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116FD930-F75E-4CC6-A583-CFFC84F7D88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FD930-F75E-4CC6-A583-CFFC84F7D88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75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75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75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75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75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75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75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5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075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075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0EDF0F5-CAF9-414D-8D57-9E12453D41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4A237-7AA8-44A9-8C76-FFA370139F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DCB6B-295E-49A5-9A1D-F7AE77DC02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157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752600"/>
            <a:ext cx="3810000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752600"/>
            <a:ext cx="3810000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C4E2203-A1C2-44C4-A34A-AB81801CD9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90454-B4DB-40AF-A06D-0F8A78C989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0BCB0-6845-43C5-9268-9DF7D4BCB1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752600"/>
            <a:ext cx="3810000" cy="4379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752600"/>
            <a:ext cx="3810000" cy="4379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0499B-A3E5-4FD1-81E5-BB4C274D5A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1225C-C085-4873-92BD-CF3DC7731B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0E261-BCE9-4E8C-BDED-BECBA0BFDE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D49B9-02BD-43E6-A41A-468EE5D89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22739-9AFA-47C7-810C-948F7B9472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2BA70-D0DB-4667-BD44-2814D569AE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ltGray">
          <a:xfrm>
            <a:off x="417513" y="8699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ltGray">
          <a:xfrm>
            <a:off x="800100" y="869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ltGray">
          <a:xfrm>
            <a:off x="541338" y="12922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ltGray">
          <a:xfrm>
            <a:off x="911225" y="1292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ltGray">
          <a:xfrm>
            <a:off x="127000" y="1219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6503" name="Rectangle 7"/>
          <p:cNvSpPr>
            <a:spLocks noChangeArrowheads="1"/>
          </p:cNvSpPr>
          <p:nvPr/>
        </p:nvSpPr>
        <p:spPr bwMode="gray">
          <a:xfrm>
            <a:off x="762000" y="7620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6504" name="Rectangle 8"/>
          <p:cNvSpPr>
            <a:spLocks noChangeArrowheads="1"/>
          </p:cNvSpPr>
          <p:nvPr/>
        </p:nvSpPr>
        <p:spPr bwMode="gray">
          <a:xfrm>
            <a:off x="442913" y="15525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65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65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752600"/>
            <a:ext cx="7772400" cy="437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5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65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65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56DED3F-C56E-4B90-AE48-6D59991E78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Jevio</a:t>
            </a:r>
            <a:r>
              <a:rPr lang="en-US" sz="8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80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evio for the Java programmer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Carl Timmer, Jlab</a:t>
            </a:r>
          </a:p>
          <a:p>
            <a:r>
              <a:rPr lang="en-US"/>
              <a:t>Physics Data Acquisition Group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Jevio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Authored by Dave Heddle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eautifully written code</a:t>
            </a:r>
          </a:p>
          <a:p>
            <a:pPr lvl="1"/>
            <a:r>
              <a:rPr lang="en-US" dirty="0" smtClean="0"/>
              <a:t>Has graphical event viewer</a:t>
            </a:r>
          </a:p>
          <a:p>
            <a:pPr lvl="1"/>
            <a:r>
              <a:rPr lang="en-US" dirty="0" smtClean="0"/>
              <a:t>Originally for </a:t>
            </a:r>
            <a:r>
              <a:rPr lang="en-US" dirty="0" smtClean="0"/>
              <a:t>use with evio files only</a:t>
            </a:r>
            <a:endParaRPr lang="en-US" dirty="0"/>
          </a:p>
          <a:p>
            <a:r>
              <a:rPr lang="en-US" dirty="0" smtClean="0"/>
              <a:t>Extended by Carl Timmer</a:t>
            </a:r>
          </a:p>
          <a:p>
            <a:pPr lvl="1"/>
            <a:r>
              <a:rPr lang="en-US" dirty="0" smtClean="0"/>
              <a:t>Can be used with buffers of data (i.e. for network programming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Graphical viewer can see cMsg messages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Capabilities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folHlink"/>
                </a:solidFill>
              </a:rPr>
              <a:t>Read &amp; write evio files</a:t>
            </a:r>
            <a:endParaRPr lang="en-US" sz="2400" dirty="0"/>
          </a:p>
          <a:p>
            <a:r>
              <a:rPr lang="en-US" sz="2400" dirty="0" smtClean="0">
                <a:solidFill>
                  <a:schemeClr val="folHlink"/>
                </a:solidFill>
              </a:rPr>
              <a:t>Create &amp; parse buffers of evio data</a:t>
            </a:r>
          </a:p>
          <a:p>
            <a:r>
              <a:rPr lang="en-US" sz="2400" dirty="0" smtClean="0">
                <a:solidFill>
                  <a:schemeClr val="folHlink"/>
                </a:solidFill>
              </a:rPr>
              <a:t>Graphically view evio data in files</a:t>
            </a:r>
          </a:p>
          <a:p>
            <a:r>
              <a:rPr lang="en-US" sz="2400" dirty="0" smtClean="0">
                <a:solidFill>
                  <a:schemeClr val="folHlink"/>
                </a:solidFill>
              </a:rPr>
              <a:t>Receive and graphically view evio data in cMsg messages</a:t>
            </a:r>
          </a:p>
          <a:p>
            <a:r>
              <a:rPr lang="en-US" sz="2400" dirty="0" smtClean="0">
                <a:solidFill>
                  <a:schemeClr val="folHlink"/>
                </a:solidFill>
              </a:rPr>
              <a:t>In future, look at evio data over ET</a:t>
            </a:r>
          </a:p>
          <a:p>
            <a:r>
              <a:rPr lang="en-US" sz="2400" dirty="0" smtClean="0">
                <a:solidFill>
                  <a:schemeClr val="folHlink"/>
                </a:solidFill>
              </a:rPr>
              <a:t>Supply dictionaries to viewer for clarity (thru file or over cMsg)</a:t>
            </a:r>
          </a:p>
          <a:p>
            <a:r>
              <a:rPr lang="en-US" sz="2400" dirty="0" smtClean="0">
                <a:solidFill>
                  <a:schemeClr val="folHlink"/>
                </a:solidFill>
              </a:rPr>
              <a:t>Javadoc available</a:t>
            </a:r>
          </a:p>
          <a:p>
            <a:r>
              <a:rPr lang="en-US" sz="2400" dirty="0" smtClean="0">
                <a:solidFill>
                  <a:schemeClr val="folHlink"/>
                </a:solidFill>
              </a:rPr>
              <a:t>Full manual needs to be written yet</a:t>
            </a:r>
            <a:endParaRPr lang="en-US" sz="24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Graphical Viewer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evioViewe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1981200"/>
            <a:ext cx="8926677" cy="4648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Writing-a-File Example</a:t>
            </a:r>
            <a:endParaRPr lang="en-US" sz="4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// Create bank of banks</a:t>
            </a:r>
          </a:p>
          <a:p>
            <a:pPr>
              <a:lnSpc>
                <a:spcPct val="90000"/>
              </a:lnSpc>
              <a:buNone/>
            </a:pPr>
            <a:r>
              <a:rPr lang="en-US" sz="1600" dirty="0" err="1" smtClean="0"/>
              <a:t>EventBuilder</a:t>
            </a:r>
            <a:r>
              <a:rPr lang="en-US" sz="1600" dirty="0" smtClean="0"/>
              <a:t>  </a:t>
            </a:r>
            <a:r>
              <a:rPr lang="en-US" sz="1600" dirty="0" err="1" smtClean="0"/>
              <a:t>eventBuilder</a:t>
            </a:r>
            <a:r>
              <a:rPr lang="en-US" sz="1600" dirty="0" smtClean="0"/>
              <a:t>  =  new  </a:t>
            </a:r>
            <a:r>
              <a:rPr lang="en-US" sz="1600" dirty="0" err="1" smtClean="0"/>
              <a:t>EventBuilder</a:t>
            </a:r>
            <a:r>
              <a:rPr lang="en-US" sz="1600" dirty="0" smtClean="0"/>
              <a:t>(tag, </a:t>
            </a:r>
            <a:r>
              <a:rPr lang="en-US" sz="1600" dirty="0" err="1" smtClean="0"/>
              <a:t>DataType.BANK</a:t>
            </a:r>
            <a:r>
              <a:rPr lang="en-US" sz="1600" dirty="0" smtClean="0"/>
              <a:t>, num);</a:t>
            </a:r>
          </a:p>
          <a:p>
            <a:pPr>
              <a:lnSpc>
                <a:spcPct val="90000"/>
              </a:lnSpc>
              <a:buNone/>
            </a:pPr>
            <a:r>
              <a:rPr lang="en-US" sz="1600" dirty="0" err="1" smtClean="0"/>
              <a:t>EvioEvent</a:t>
            </a:r>
            <a:r>
              <a:rPr lang="en-US" sz="1600" dirty="0" smtClean="0"/>
              <a:t>  event =  </a:t>
            </a:r>
            <a:r>
              <a:rPr lang="en-US" sz="1600" dirty="0" err="1" smtClean="0"/>
              <a:t>eventBuilder.getEvent</a:t>
            </a:r>
            <a:r>
              <a:rPr lang="en-US" sz="1600" dirty="0" smtClean="0"/>
              <a:t>();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/>
          </a:p>
          <a:p>
            <a:pPr>
              <a:lnSpc>
                <a:spcPct val="90000"/>
              </a:lnSpc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// Create bank of </a:t>
            </a:r>
            <a:r>
              <a:rPr lang="en-US" sz="1600" dirty="0" err="1" smtClean="0">
                <a:solidFill>
                  <a:srgbClr val="FF0000"/>
                </a:solidFill>
              </a:rPr>
              <a:t>ints</a:t>
            </a:r>
            <a:endParaRPr lang="en-US" sz="16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sz="1600" dirty="0" err="1" smtClean="0"/>
              <a:t>EvioBank</a:t>
            </a:r>
            <a:r>
              <a:rPr lang="en-US" sz="1600" dirty="0" smtClean="0"/>
              <a:t>  bank  =  new  </a:t>
            </a:r>
            <a:r>
              <a:rPr lang="en-US" sz="1600" dirty="0" err="1" smtClean="0"/>
              <a:t>EvioBank</a:t>
            </a:r>
            <a:r>
              <a:rPr lang="en-US" sz="1600" dirty="0" smtClean="0"/>
              <a:t>(tag, DataType.INT32, num);</a:t>
            </a:r>
          </a:p>
          <a:p>
            <a:pPr>
              <a:lnSpc>
                <a:spcPct val="90000"/>
              </a:lnSpc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// add data to bank of </a:t>
            </a:r>
            <a:r>
              <a:rPr lang="en-US" sz="1600" dirty="0" err="1" smtClean="0">
                <a:solidFill>
                  <a:srgbClr val="FF0000"/>
                </a:solidFill>
              </a:rPr>
              <a:t>ints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sz="1600" dirty="0" smtClean="0"/>
              <a:t>int[] </a:t>
            </a:r>
            <a:r>
              <a:rPr lang="en-US" sz="1600" dirty="0" err="1" smtClean="0"/>
              <a:t>intArray</a:t>
            </a:r>
            <a:r>
              <a:rPr lang="en-US" sz="1600" dirty="0" smtClean="0"/>
              <a:t>  =  {1,2,3};</a:t>
            </a:r>
          </a:p>
          <a:p>
            <a:pPr>
              <a:lnSpc>
                <a:spcPct val="90000"/>
              </a:lnSpc>
              <a:buNone/>
            </a:pPr>
            <a:r>
              <a:rPr lang="en-US" sz="1600" dirty="0" err="1" smtClean="0"/>
              <a:t>eventBuilder.appendIntData</a:t>
            </a:r>
            <a:r>
              <a:rPr lang="en-US" sz="1600" dirty="0" smtClean="0"/>
              <a:t>(bank, </a:t>
            </a:r>
            <a:r>
              <a:rPr lang="en-US" sz="1600" dirty="0" err="1" smtClean="0"/>
              <a:t>intArray</a:t>
            </a:r>
            <a:r>
              <a:rPr lang="en-US" sz="1600" dirty="0" smtClean="0"/>
              <a:t>);</a:t>
            </a:r>
          </a:p>
          <a:p>
            <a:pPr>
              <a:lnSpc>
                <a:spcPct val="90000"/>
              </a:lnSpc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// add int bank to bank of banks</a:t>
            </a:r>
          </a:p>
          <a:p>
            <a:pPr>
              <a:lnSpc>
                <a:spcPct val="90000"/>
              </a:lnSpc>
              <a:buNone/>
            </a:pPr>
            <a:r>
              <a:rPr lang="en-US" sz="1600" dirty="0" err="1" smtClean="0"/>
              <a:t>eventBuilder.addChild</a:t>
            </a:r>
            <a:r>
              <a:rPr lang="en-US" sz="1600" dirty="0" smtClean="0"/>
              <a:t>(event, bank);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/>
          </a:p>
          <a:p>
            <a:pPr>
              <a:lnSpc>
                <a:spcPct val="90000"/>
              </a:lnSpc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// write to file</a:t>
            </a:r>
            <a:endParaRPr lang="en-US" sz="16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sz="1600" dirty="0" err="1" smtClean="0"/>
              <a:t>EventWriter</a:t>
            </a:r>
            <a:r>
              <a:rPr lang="en-US" sz="1600" dirty="0" smtClean="0"/>
              <a:t> </a:t>
            </a:r>
            <a:r>
              <a:rPr lang="en-US" sz="1600" dirty="0" err="1" smtClean="0"/>
              <a:t>eventWriter</a:t>
            </a:r>
            <a:r>
              <a:rPr lang="en-US" sz="1600" dirty="0" smtClean="0"/>
              <a:t>   =   new  </a:t>
            </a:r>
            <a:r>
              <a:rPr lang="en-US" sz="1600" dirty="0" err="1" smtClean="0"/>
              <a:t>EventWriter</a:t>
            </a:r>
            <a:r>
              <a:rPr lang="en-US" sz="1600" dirty="0" smtClean="0"/>
              <a:t>( new File(“</a:t>
            </a:r>
            <a:r>
              <a:rPr lang="en-US" sz="1600" dirty="0" err="1" smtClean="0"/>
              <a:t>myFile</a:t>
            </a:r>
            <a:r>
              <a:rPr lang="en-US" sz="1600" dirty="0" smtClean="0"/>
              <a:t>”) );</a:t>
            </a:r>
          </a:p>
          <a:p>
            <a:pPr>
              <a:lnSpc>
                <a:spcPct val="90000"/>
              </a:lnSpc>
              <a:buNone/>
            </a:pPr>
            <a:r>
              <a:rPr lang="en-US" sz="1600" dirty="0" err="1" smtClean="0"/>
              <a:t>eventWriter.writeEvent</a:t>
            </a:r>
            <a:r>
              <a:rPr lang="en-US" sz="1600" dirty="0" smtClean="0"/>
              <a:t>(event);</a:t>
            </a:r>
          </a:p>
          <a:p>
            <a:pPr>
              <a:lnSpc>
                <a:spcPct val="90000"/>
              </a:lnSpc>
              <a:buNone/>
            </a:pPr>
            <a:r>
              <a:rPr lang="en-US" sz="1600" dirty="0" err="1" smtClean="0"/>
              <a:t>eventWriter.close</a:t>
            </a:r>
            <a:r>
              <a:rPr lang="en-US" sz="1600" dirty="0" smtClean="0"/>
              <a:t>();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Reading-a-File Example</a:t>
            </a:r>
            <a:endParaRPr lang="en-US" sz="4000" dirty="0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// open file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err="1" smtClean="0"/>
              <a:t>EvioFile</a:t>
            </a:r>
            <a:r>
              <a:rPr lang="en-US" sz="2400" dirty="0" smtClean="0"/>
              <a:t>  </a:t>
            </a:r>
            <a:r>
              <a:rPr lang="en-US" sz="2400" dirty="0" err="1" smtClean="0"/>
              <a:t>evioFile</a:t>
            </a:r>
            <a:r>
              <a:rPr lang="en-US" sz="2400" dirty="0" smtClean="0"/>
              <a:t>  =  new  </a:t>
            </a:r>
            <a:r>
              <a:rPr lang="en-US" sz="2400" dirty="0" err="1" smtClean="0"/>
              <a:t>EvioFile</a:t>
            </a:r>
            <a:r>
              <a:rPr lang="en-US" sz="2400" dirty="0" smtClean="0"/>
              <a:t>(filename);</a:t>
            </a:r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// loop thru events in file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while (  (event  =  </a:t>
            </a:r>
            <a:r>
              <a:rPr lang="en-US" sz="2400" dirty="0" err="1" smtClean="0"/>
              <a:t>evioFile.nextEvent</a:t>
            </a:r>
            <a:r>
              <a:rPr lang="en-US" sz="2400" dirty="0" smtClean="0"/>
              <a:t>())  !=   null ) {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// do something with event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dirty="0">
                <a:solidFill>
                  <a:srgbClr val="002060"/>
                </a:solidFill>
              </a:rPr>
              <a:t>	</a:t>
            </a:r>
            <a:r>
              <a:rPr lang="en-US" sz="2400" dirty="0" err="1" smtClean="0">
                <a:solidFill>
                  <a:srgbClr val="002060"/>
                </a:solidFill>
              </a:rPr>
              <a:t>System.out.print</a:t>
            </a:r>
            <a:r>
              <a:rPr lang="en-US" sz="2400" dirty="0" smtClean="0">
                <a:solidFill>
                  <a:srgbClr val="002060"/>
                </a:solidFill>
              </a:rPr>
              <a:t> (“Event = “ + </a:t>
            </a:r>
            <a:r>
              <a:rPr lang="en-US" sz="2400" dirty="0" err="1" smtClean="0">
                <a:solidFill>
                  <a:srgbClr val="002060"/>
                </a:solidFill>
              </a:rPr>
              <a:t>event.toString</a:t>
            </a:r>
            <a:r>
              <a:rPr lang="en-US" sz="2400" dirty="0" smtClean="0">
                <a:solidFill>
                  <a:srgbClr val="002060"/>
                </a:solidFill>
              </a:rPr>
              <a:t>());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}</a:t>
            </a:r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Sending data over network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// put event into buffer</a:t>
            </a:r>
          </a:p>
          <a:p>
            <a:pPr lvl="1">
              <a:buNone/>
            </a:pPr>
            <a:r>
              <a:rPr lang="en-US" sz="1800" dirty="0" err="1" smtClean="0"/>
              <a:t>EvioEvent</a:t>
            </a:r>
            <a:r>
              <a:rPr lang="en-US" sz="1800" dirty="0" smtClean="0"/>
              <a:t> event  =  … ;</a:t>
            </a:r>
          </a:p>
          <a:p>
            <a:pPr lvl="1">
              <a:buNone/>
            </a:pPr>
            <a:r>
              <a:rPr lang="en-US" sz="1800" dirty="0" err="1" smtClean="0"/>
              <a:t>ByteBuffer</a:t>
            </a:r>
            <a:r>
              <a:rPr lang="en-US" sz="1800" dirty="0" smtClean="0"/>
              <a:t>  buffer  =  </a:t>
            </a:r>
            <a:r>
              <a:rPr lang="en-US" sz="1800" dirty="0" err="1" smtClean="0"/>
              <a:t>ByteBuffer.allocate</a:t>
            </a:r>
            <a:r>
              <a:rPr lang="en-US" sz="1800" dirty="0" smtClean="0"/>
              <a:t>(1000);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r>
              <a:rPr lang="en-US" sz="1800" dirty="0" err="1" smtClean="0"/>
              <a:t>buffer.clear</a:t>
            </a:r>
            <a:r>
              <a:rPr lang="en-US" sz="1800" dirty="0" smtClean="0"/>
              <a:t>();</a:t>
            </a:r>
          </a:p>
          <a:p>
            <a:pPr lvl="1">
              <a:buNone/>
            </a:pPr>
            <a:r>
              <a:rPr lang="en-US" sz="1800" dirty="0" err="1"/>
              <a:t>e</a:t>
            </a:r>
            <a:r>
              <a:rPr lang="en-US" sz="1800" dirty="0" err="1" smtClean="0"/>
              <a:t>vent.write</a:t>
            </a:r>
            <a:r>
              <a:rPr lang="en-US" sz="1800" dirty="0" smtClean="0"/>
              <a:t>(buffer);</a:t>
            </a:r>
          </a:p>
          <a:p>
            <a:pPr lvl="1">
              <a:buNone/>
            </a:pPr>
            <a:r>
              <a:rPr lang="en-US" sz="1800" dirty="0" err="1"/>
              <a:t>b</a:t>
            </a:r>
            <a:r>
              <a:rPr lang="en-US" sz="1800" dirty="0" err="1" smtClean="0"/>
              <a:t>uffer.flip</a:t>
            </a:r>
            <a:r>
              <a:rPr lang="en-US" sz="1800" dirty="0" smtClean="0"/>
              <a:t>();</a:t>
            </a:r>
          </a:p>
          <a:p>
            <a:pPr lvl="1">
              <a:buNone/>
            </a:pPr>
            <a:endParaRPr lang="en-US" sz="1800" dirty="0"/>
          </a:p>
          <a:p>
            <a:pPr lvl="1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// put buffer into cMsg Message &amp; send</a:t>
            </a:r>
          </a:p>
          <a:p>
            <a:pPr lvl="1">
              <a:buNone/>
            </a:pPr>
            <a:r>
              <a:rPr lang="en-US" sz="1800" dirty="0" err="1" smtClean="0"/>
              <a:t>msg.setByteArrayNoCopy</a:t>
            </a:r>
            <a:r>
              <a:rPr lang="en-US" sz="1800" dirty="0" smtClean="0"/>
              <a:t>(</a:t>
            </a:r>
            <a:r>
              <a:rPr lang="en-US" sz="1800" dirty="0" err="1" smtClean="0"/>
              <a:t>buffer.array</a:t>
            </a:r>
            <a:r>
              <a:rPr lang="en-US" sz="1800" dirty="0" smtClean="0"/>
              <a:t>(), 0, </a:t>
            </a:r>
            <a:r>
              <a:rPr lang="en-US" sz="1800" dirty="0" err="1" smtClean="0"/>
              <a:t>buffer.limit</a:t>
            </a:r>
            <a:r>
              <a:rPr lang="en-US" sz="1800" dirty="0" smtClean="0"/>
              <a:t>());</a:t>
            </a:r>
          </a:p>
          <a:p>
            <a:pPr lvl="1">
              <a:buNone/>
            </a:pPr>
            <a:r>
              <a:rPr lang="en-US" sz="1800" dirty="0" err="1" smtClean="0"/>
              <a:t>msg.setByteArrayEndian</a:t>
            </a:r>
            <a:r>
              <a:rPr lang="en-US" sz="1800" dirty="0" smtClean="0"/>
              <a:t>(</a:t>
            </a:r>
            <a:r>
              <a:rPr lang="en-US" sz="1800" dirty="0" err="1" smtClean="0"/>
              <a:t>cMsgConstants.endianBig</a:t>
            </a:r>
            <a:r>
              <a:rPr lang="en-US" sz="1800" dirty="0" smtClean="0"/>
              <a:t>);</a:t>
            </a:r>
          </a:p>
          <a:p>
            <a:pPr lvl="1">
              <a:buNone/>
            </a:pPr>
            <a:r>
              <a:rPr lang="en-US" sz="1800" dirty="0" err="1" smtClean="0"/>
              <a:t>coda.send</a:t>
            </a:r>
            <a:r>
              <a:rPr lang="en-US" sz="1800" dirty="0" smtClean="0"/>
              <a:t>(msg);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Receiving data over network</a:t>
            </a:r>
            <a:endParaRPr lang="en-US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// get evio data from cMsg message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Byte[]  </a:t>
            </a:r>
            <a:r>
              <a:rPr lang="en-US" sz="2000" dirty="0" err="1" smtClean="0"/>
              <a:t>evioData</a:t>
            </a:r>
            <a:r>
              <a:rPr lang="en-US" sz="2000" dirty="0" smtClean="0"/>
              <a:t>  =  </a:t>
            </a:r>
            <a:r>
              <a:rPr lang="en-US" sz="2000" dirty="0" err="1" smtClean="0"/>
              <a:t>msg.getByteArray</a:t>
            </a:r>
            <a:r>
              <a:rPr lang="en-US" sz="2000" dirty="0" smtClean="0"/>
              <a:t>();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// get </a:t>
            </a:r>
            <a:r>
              <a:rPr lang="en-US" sz="2000" dirty="0" err="1" smtClean="0">
                <a:solidFill>
                  <a:srgbClr val="FF0000"/>
                </a:solidFill>
              </a:rPr>
              <a:t>endian</a:t>
            </a:r>
            <a:r>
              <a:rPr lang="en-US" sz="2000" dirty="0" smtClean="0">
                <a:solidFill>
                  <a:srgbClr val="FF0000"/>
                </a:solidFill>
              </a:rPr>
              <a:t> value</a:t>
            </a:r>
          </a:p>
          <a:p>
            <a:pPr>
              <a:buFont typeface="Wingdings" pitchFamily="2" charset="2"/>
              <a:buNone/>
            </a:pPr>
            <a:r>
              <a:rPr lang="en-US" sz="2000" dirty="0" err="1" smtClean="0"/>
              <a:t>ByteOrder</a:t>
            </a:r>
            <a:r>
              <a:rPr lang="en-US" sz="2000" dirty="0" smtClean="0"/>
              <a:t>  </a:t>
            </a:r>
            <a:r>
              <a:rPr lang="en-US" sz="2000" dirty="0" err="1" smtClean="0"/>
              <a:t>byteOrder</a:t>
            </a:r>
            <a:r>
              <a:rPr lang="en-US" sz="2000" dirty="0" smtClean="0"/>
              <a:t>  =  </a:t>
            </a:r>
            <a:r>
              <a:rPr lang="en-US" sz="2000" dirty="0" err="1" smtClean="0"/>
              <a:t>ByteOrder.BIG_ENDIAN</a:t>
            </a:r>
            <a:r>
              <a:rPr lang="en-US" sz="2000" dirty="0" smtClean="0"/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if (</a:t>
            </a:r>
            <a:r>
              <a:rPr lang="en-US" sz="2000" dirty="0" err="1" smtClean="0"/>
              <a:t>msg.getByteArrayEndian</a:t>
            </a:r>
            <a:r>
              <a:rPr lang="en-US" sz="2000" dirty="0" smtClean="0"/>
              <a:t>()  ==  </a:t>
            </a:r>
            <a:r>
              <a:rPr lang="en-US" sz="2000" dirty="0" err="1" smtClean="0"/>
              <a:t>cMsgConstants.endianLittle</a:t>
            </a:r>
            <a:r>
              <a:rPr lang="en-US" sz="2000" dirty="0" smtClean="0"/>
              <a:t>) {</a:t>
            </a:r>
          </a:p>
          <a:p>
            <a:pPr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byteOrder</a:t>
            </a:r>
            <a:r>
              <a:rPr lang="en-US" sz="2000" dirty="0" smtClean="0"/>
              <a:t>  =  </a:t>
            </a:r>
            <a:r>
              <a:rPr lang="en-US" sz="2000" dirty="0" err="1" smtClean="0"/>
              <a:t>ByteOrder.LITTLE_ENDIAN</a:t>
            </a:r>
            <a:r>
              <a:rPr lang="en-US" sz="2000" dirty="0" smtClean="0"/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}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// parse event</a:t>
            </a:r>
          </a:p>
          <a:p>
            <a:pPr>
              <a:buNone/>
            </a:pPr>
            <a:r>
              <a:rPr lang="en-US" sz="2000" dirty="0" err="1" smtClean="0"/>
              <a:t>ByteParser</a:t>
            </a:r>
            <a:r>
              <a:rPr lang="en-US" sz="2000" dirty="0" smtClean="0"/>
              <a:t>  parser  =  new </a:t>
            </a:r>
            <a:r>
              <a:rPr lang="en-US" sz="2000" dirty="0" err="1" smtClean="0"/>
              <a:t>ByteParser</a:t>
            </a:r>
            <a:r>
              <a:rPr lang="en-US" sz="2000" dirty="0" smtClean="0"/>
              <a:t>();</a:t>
            </a:r>
          </a:p>
          <a:p>
            <a:pPr>
              <a:buFont typeface="Wingdings" pitchFamily="2" charset="2"/>
              <a:buNone/>
            </a:pPr>
            <a:r>
              <a:rPr lang="en-US" sz="2000" dirty="0" err="1" smtClean="0"/>
              <a:t>EvioBank</a:t>
            </a:r>
            <a:r>
              <a:rPr lang="en-US" sz="2000" dirty="0" smtClean="0"/>
              <a:t> bank  =  </a:t>
            </a:r>
            <a:r>
              <a:rPr lang="en-US" sz="2000" dirty="0" err="1" smtClean="0"/>
              <a:t>parser.parseEvent</a:t>
            </a:r>
            <a:r>
              <a:rPr lang="en-US" sz="2000" dirty="0" smtClean="0"/>
              <a:t>(</a:t>
            </a:r>
            <a:r>
              <a:rPr lang="en-US" sz="2000" dirty="0" err="1" smtClean="0"/>
              <a:t>eviodata</a:t>
            </a:r>
            <a:r>
              <a:rPr lang="en-US" sz="2000" dirty="0" smtClean="0"/>
              <a:t>, </a:t>
            </a:r>
            <a:r>
              <a:rPr lang="en-US" sz="2000" dirty="0" err="1" smtClean="0"/>
              <a:t>byteOrder</a:t>
            </a:r>
            <a:r>
              <a:rPr lang="en-US" sz="2000" dirty="0" smtClean="0"/>
              <a:t>);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Java evio package is ready to </a:t>
            </a:r>
            <a:r>
              <a:rPr lang="en-US" sz="2800" dirty="0" smtClean="0"/>
              <a:t>use</a:t>
            </a:r>
          </a:p>
          <a:p>
            <a:r>
              <a:rPr lang="en-US" sz="2800" dirty="0" smtClean="0"/>
              <a:t>Still needs user manual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1733</TotalTime>
  <Words>318</Words>
  <Application>Microsoft Office PowerPoint</Application>
  <PresentationFormat>On-screen Show (4:3)</PresentationFormat>
  <Paragraphs>77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Blends</vt:lpstr>
      <vt:lpstr>Jevio  evio for the Java programmer</vt:lpstr>
      <vt:lpstr>Jevio</vt:lpstr>
      <vt:lpstr>Capabilities</vt:lpstr>
      <vt:lpstr>Graphical Viewer</vt:lpstr>
      <vt:lpstr>Writing-a-File Example</vt:lpstr>
      <vt:lpstr>Reading-a-File Example</vt:lpstr>
      <vt:lpstr>Sending data over network</vt:lpstr>
      <vt:lpstr>Receiving data over network</vt:lpstr>
      <vt:lpstr>Conclusions</vt:lpstr>
    </vt:vector>
  </TitlesOfParts>
  <Company>Jefferson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cMsg</dc:title>
  <dc:creator>timmer</dc:creator>
  <cp:lastModifiedBy>Myung Bang</cp:lastModifiedBy>
  <cp:revision>132</cp:revision>
  <dcterms:created xsi:type="dcterms:W3CDTF">2006-06-06T14:31:10Z</dcterms:created>
  <dcterms:modified xsi:type="dcterms:W3CDTF">2010-01-20T15:20:38Z</dcterms:modified>
</cp:coreProperties>
</file>