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2A10EE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7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8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F37B-4DC3-474E-846E-F3544E0A217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8254-2876-483D-A170-CB81298D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868"/>
            <a:ext cx="9144000" cy="510026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762000" y="2209800"/>
            <a:ext cx="8238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66120" y="4038600"/>
            <a:ext cx="4118" cy="3749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05000" y="4530811"/>
            <a:ext cx="0" cy="1031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81400" y="1309126"/>
            <a:ext cx="0" cy="533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1400" y="3048002"/>
            <a:ext cx="0" cy="1371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5000" y="1575826"/>
            <a:ext cx="0" cy="9840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1" idx="2"/>
          </p:cNvCxnSpPr>
          <p:nvPr/>
        </p:nvCxnSpPr>
        <p:spPr>
          <a:xfrm>
            <a:off x="5029200" y="1574791"/>
            <a:ext cx="0" cy="14732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724400" y="3124200"/>
            <a:ext cx="0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334250" y="4038600"/>
            <a:ext cx="0" cy="1488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2559913"/>
            <a:ext cx="0" cy="751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2538" y="184252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0066"/>
                </a:solidFill>
              </a:rPr>
              <a:t>Scintillator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0819" y="4473831"/>
            <a:ext cx="98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Rohacell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1709" y="5527068"/>
            <a:ext cx="178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Acrylic Ring (x2)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33700" y="441350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Foam (x62)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9686" y="1206494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Swivel Screw (x60)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2457" y="878868"/>
            <a:ext cx="243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Pneumatic Cylinder (x2)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19550" y="1205459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SiPM (x30)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95800" y="5237894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A10EE"/>
                </a:solidFill>
              </a:rPr>
              <a:t>Support Hub</a:t>
            </a:r>
            <a:endParaRPr lang="en-US" dirty="0">
              <a:solidFill>
                <a:srgbClr val="2A10EE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181600" y="4210570"/>
            <a:ext cx="0" cy="1123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14750" y="5609800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</a:rPr>
              <a:t>CMOS Color Camera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1600" y="1928511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Locking  Rotation Device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91200" y="55270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Mounted Steel Ball Bearings (x2)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5807676" y="3653485"/>
            <a:ext cx="0" cy="877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03017" y="4510049"/>
            <a:ext cx="17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Locking Plunger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3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868"/>
            <a:ext cx="9144000" cy="51002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600" y="5410200"/>
            <a:ext cx="822960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400" y="1752600"/>
            <a:ext cx="0" cy="327660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1447800"/>
            <a:ext cx="579120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5486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3’ 4” (Rod is 1” x 1”)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2743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</a:t>
            </a:r>
            <a:r>
              <a:rPr lang="en-US" sz="1600" dirty="0" smtClean="0">
                <a:solidFill>
                  <a:schemeClr val="accent1"/>
                </a:solidFill>
              </a:rPr>
              <a:t>’ 4.25”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(Rod is 2” x 2”)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990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 4” (Rod is 1” x 1”)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05600" y="2743200"/>
            <a:ext cx="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2373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9.75” L, 2” Diameter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48000" y="4267200"/>
            <a:ext cx="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0750" y="46101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~ 6” OD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78708" y="1524000"/>
            <a:ext cx="0" cy="3715609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2558534"/>
            <a:ext cx="94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1’ 6.25”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95"/>
            <a:ext cx="9144000" cy="596121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8" idx="3"/>
          </p:cNvCxnSpPr>
          <p:nvPr/>
        </p:nvCxnSpPr>
        <p:spPr>
          <a:xfrm flipV="1">
            <a:off x="3048000" y="4648200"/>
            <a:ext cx="1981200" cy="12236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5410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Table to support the bearings, locking element, and locking device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76800" y="1066800"/>
            <a:ext cx="914400" cy="609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6784" y="533400"/>
            <a:ext cx="327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More components can be added as needed.  Detachable in order to fit assembled detector into dark box for testing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1953188"/>
            <a:ext cx="1981200" cy="219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725" y="685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Detachable if camera mounted to a flex arm proves to be more suitable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78"/>
            <a:ext cx="9144000" cy="57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97"/>
            <a:ext cx="9144000" cy="577940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>
          <a:xfrm flipH="1">
            <a:off x="982361" y="2092075"/>
            <a:ext cx="99886" cy="1550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47" y="891746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Rings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Swivel screws + pads, </a:t>
            </a:r>
            <a:r>
              <a:rPr lang="en-US" dirty="0" smtClean="0">
                <a:solidFill>
                  <a:srgbClr val="FF0000"/>
                </a:solidFill>
              </a:rPr>
              <a:t>pneumatic cylinders </a:t>
            </a:r>
            <a:r>
              <a:rPr lang="en-US" dirty="0" smtClean="0">
                <a:solidFill>
                  <a:schemeClr val="bg1"/>
                </a:solidFill>
              </a:rPr>
              <a:t>are in house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82247" y="2092075"/>
            <a:ext cx="594153" cy="651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2247" y="2092075"/>
            <a:ext cx="1508553" cy="193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24400" y="1491910"/>
            <a:ext cx="2209801" cy="33502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557833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Type of Foam is undetermined. High density memory foam comes to mind.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659260" y="3505202"/>
            <a:ext cx="579740" cy="6857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9000" y="3457831"/>
            <a:ext cx="1858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</a:rPr>
              <a:t>1 CMOS Camera in House.  Might purchase a second one if needed.</a:t>
            </a:r>
            <a:endParaRPr lang="en-US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1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97"/>
            <a:ext cx="9144000" cy="5779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544111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</a:rPr>
              <a:t>Two fixed positions for reproducible monitoring and measuring of coupling.  A third multi-position mount, via flex arm, provides additional alignment information.</a:t>
            </a:r>
            <a:endParaRPr lang="en-US" dirty="0">
              <a:solidFill>
                <a:srgbClr val="990000"/>
              </a:solidFill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>
            <a:off x="6667500" y="2021439"/>
            <a:ext cx="4119" cy="2474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67200" y="1447800"/>
            <a:ext cx="9144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1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205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Pooser</dc:creator>
  <cp:lastModifiedBy>Pooser</cp:lastModifiedBy>
  <cp:revision>8</cp:revision>
  <dcterms:created xsi:type="dcterms:W3CDTF">2014-04-17T12:04:28Z</dcterms:created>
  <dcterms:modified xsi:type="dcterms:W3CDTF">2014-04-17T13:42:09Z</dcterms:modified>
</cp:coreProperties>
</file>