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95" autoAdjust="0"/>
  </p:normalViewPr>
  <p:slideViewPr>
    <p:cSldViewPr>
      <p:cViewPr varScale="1">
        <p:scale>
          <a:sx n="88" d="100"/>
          <a:sy n="88" d="100"/>
        </p:scale>
        <p:origin x="-8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0400-A34E-457C-AFDD-8C63411236A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AB6F-C932-4904-97EA-73ED2C30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538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0400-A34E-457C-AFDD-8C63411236A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AB6F-C932-4904-97EA-73ED2C30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0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0400-A34E-457C-AFDD-8C63411236A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AB6F-C932-4904-97EA-73ED2C30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7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0400-A34E-457C-AFDD-8C63411236A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AB6F-C932-4904-97EA-73ED2C30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6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0400-A34E-457C-AFDD-8C63411236A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AB6F-C932-4904-97EA-73ED2C30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44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0400-A34E-457C-AFDD-8C63411236A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AB6F-C932-4904-97EA-73ED2C30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0400-A34E-457C-AFDD-8C63411236A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AB6F-C932-4904-97EA-73ED2C30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727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0400-A34E-457C-AFDD-8C63411236A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AB6F-C932-4904-97EA-73ED2C30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25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0400-A34E-457C-AFDD-8C63411236A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AB6F-C932-4904-97EA-73ED2C30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9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0400-A34E-457C-AFDD-8C63411236A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AB6F-C932-4904-97EA-73ED2C30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9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0400-A34E-457C-AFDD-8C63411236A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EAB6F-C932-4904-97EA-73ED2C30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08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E0400-A34E-457C-AFDD-8C63411236A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EAB6F-C932-4904-97EA-73ED2C303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55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304800"/>
            <a:ext cx="58674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Gluondb1 (online)</a:t>
            </a:r>
            <a:endParaRPr lang="en-US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Resides on </a:t>
            </a:r>
            <a:r>
              <a:rPr lang="en-US" sz="1600" dirty="0" smtClean="0"/>
              <a:t>gluon25, </a:t>
            </a:r>
            <a:r>
              <a:rPr lang="en-US" sz="1600" dirty="0" smtClean="0"/>
              <a:t>own IP address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All </a:t>
            </a:r>
            <a:r>
              <a:rPr lang="en-US" sz="1600" dirty="0" smtClean="0"/>
              <a:t>data on local disk (1 TB of space)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Replicate all databases </a:t>
            </a:r>
            <a:r>
              <a:rPr lang="en-US" sz="1600" dirty="0" smtClean="0"/>
              <a:t>to </a:t>
            </a:r>
            <a:r>
              <a:rPr lang="en-US" sz="1600" dirty="0" smtClean="0"/>
              <a:t>gluondb2 for backup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Replicates some tables to Offline database machine, hallddb1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Accepts replication for some tables FROM hallddb1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Accepts MySQL connections from gluonweb1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Gluondb2 (online)</a:t>
            </a:r>
            <a:endParaRPr lang="en-US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Resides on </a:t>
            </a:r>
            <a:r>
              <a:rPr lang="en-US" sz="1600" dirty="0" err="1" smtClean="0"/>
              <a:t>gluonXX</a:t>
            </a:r>
            <a:r>
              <a:rPr lang="en-US" sz="1600" dirty="0" smtClean="0"/>
              <a:t>, own IP address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All </a:t>
            </a:r>
            <a:r>
              <a:rPr lang="en-US" sz="1600" dirty="0" smtClean="0"/>
              <a:t>data on gluonfs1 (</a:t>
            </a:r>
            <a:r>
              <a:rPr lang="en-US" sz="1600" dirty="0" err="1" smtClean="0"/>
              <a:t>netapp</a:t>
            </a:r>
            <a:r>
              <a:rPr lang="en-US" sz="1600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Readonly</a:t>
            </a:r>
            <a:r>
              <a:rPr lang="en-US" sz="1600" dirty="0" smtClean="0"/>
              <a:t> replica of Gluondb1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Backups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Lock, Snapshot, Unlock  (seconds)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Copy out of snapshot to /group/</a:t>
            </a:r>
            <a:r>
              <a:rPr lang="en-US" sz="1600" dirty="0" err="1" smtClean="0"/>
              <a:t>halld</a:t>
            </a:r>
            <a:r>
              <a:rPr lang="en-US" sz="1600" dirty="0" smtClean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Hallddb1 (offline, onsite)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Accepts replication of some databases </a:t>
            </a:r>
            <a:r>
              <a:rPr lang="en-US" sz="1600" b="1" dirty="0" smtClean="0"/>
              <a:t>from</a:t>
            </a:r>
            <a:r>
              <a:rPr lang="en-US" sz="1600" dirty="0" smtClean="0"/>
              <a:t> online DB (gluondb1)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Replicates some datab</a:t>
            </a:r>
            <a:r>
              <a:rPr lang="en-US" sz="1600" dirty="0" smtClean="0"/>
              <a:t>ases </a:t>
            </a:r>
            <a:r>
              <a:rPr lang="en-US" sz="1600" b="1" dirty="0" smtClean="0"/>
              <a:t>to</a:t>
            </a:r>
            <a:r>
              <a:rPr lang="en-US" sz="1600" dirty="0" smtClean="0"/>
              <a:t> online DB (gluondb1)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Replicates some databases to offline/offsite DB (hallddbx1)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Accepts MySQL connections from onsite hosts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Hallddbx1 (offline, offsite)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Accepts replication from offline/onsite DB (hallddb1)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Accepts MySQL Connections from Internet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7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8790" y="861481"/>
            <a:ext cx="1015701" cy="1015059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4937" y="898027"/>
            <a:ext cx="11423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Gluondb1</a:t>
            </a:r>
          </a:p>
          <a:p>
            <a:r>
              <a:rPr lang="en-US" sz="1400" dirty="0" smtClean="0"/>
              <a:t>DB on local disk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1474491" y="596017"/>
            <a:ext cx="10095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MySQL </a:t>
            </a:r>
            <a:r>
              <a:rPr lang="en-US" sz="1050" dirty="0" smtClean="0"/>
              <a:t>replicatio</a:t>
            </a:r>
            <a:r>
              <a:rPr lang="en-US" sz="1050" dirty="0" smtClean="0"/>
              <a:t>n of MOST(?) tables</a:t>
            </a:r>
            <a:endParaRPr lang="en-US" sz="1050" dirty="0"/>
          </a:p>
        </p:txBody>
      </p:sp>
      <p:sp>
        <p:nvSpPr>
          <p:cNvPr id="19" name="TextBox 18"/>
          <p:cNvSpPr txBox="1"/>
          <p:nvPr/>
        </p:nvSpPr>
        <p:spPr>
          <a:xfrm>
            <a:off x="2387413" y="92040"/>
            <a:ext cx="11849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Lock Tables</a:t>
            </a:r>
          </a:p>
          <a:p>
            <a:r>
              <a:rPr lang="en-US" sz="1100" dirty="0" smtClean="0"/>
              <a:t>Snapshot</a:t>
            </a:r>
          </a:p>
          <a:p>
            <a:r>
              <a:rPr lang="en-US" sz="1100" dirty="0" smtClean="0"/>
              <a:t>Unlock Tables</a:t>
            </a:r>
          </a:p>
          <a:p>
            <a:r>
              <a:rPr lang="en-US" sz="1100" dirty="0" smtClean="0"/>
              <a:t>Copy Files</a:t>
            </a:r>
            <a:endParaRPr lang="en-US" sz="1100" dirty="0"/>
          </a:p>
        </p:txBody>
      </p:sp>
      <p:sp>
        <p:nvSpPr>
          <p:cNvPr id="22" name="Rectangle 21"/>
          <p:cNvSpPr/>
          <p:nvPr/>
        </p:nvSpPr>
        <p:spPr>
          <a:xfrm>
            <a:off x="2858152" y="3336817"/>
            <a:ext cx="1417456" cy="1177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889903" y="3313714"/>
            <a:ext cx="13857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Halldweb</a:t>
            </a:r>
            <a:endParaRPr lang="en-US" sz="1400" dirty="0" smtClean="0"/>
          </a:p>
          <a:p>
            <a:r>
              <a:rPr lang="en-US" sz="1400" dirty="0" smtClean="0"/>
              <a:t>CUE </a:t>
            </a:r>
            <a:r>
              <a:rPr lang="en-US" sz="1400" dirty="0" smtClean="0"/>
              <a:t>Web Server </a:t>
            </a:r>
            <a:r>
              <a:rPr lang="en-US" sz="1100" dirty="0" smtClean="0"/>
              <a:t>CNI VM</a:t>
            </a:r>
          </a:p>
          <a:p>
            <a:r>
              <a:rPr lang="en-US" sz="1100" dirty="0" smtClean="0"/>
              <a:t>On Site/Offsite </a:t>
            </a:r>
            <a:r>
              <a:rPr lang="en-US" sz="1100" dirty="0" smtClean="0"/>
              <a:t>access</a:t>
            </a:r>
          </a:p>
          <a:p>
            <a:r>
              <a:rPr lang="en-US" sz="1100" dirty="0" smtClean="0"/>
              <a:t>Hall D Wiki</a:t>
            </a:r>
            <a:endParaRPr lang="en-US" sz="11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1008540" y="2685718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MySQL Connection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3529741" y="261971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MySQL Connection</a:t>
            </a:r>
            <a:endParaRPr lang="en-US" sz="1200" dirty="0"/>
          </a:p>
        </p:txBody>
      </p:sp>
      <p:sp>
        <p:nvSpPr>
          <p:cNvPr id="52" name="Oval 51"/>
          <p:cNvSpPr/>
          <p:nvPr/>
        </p:nvSpPr>
        <p:spPr>
          <a:xfrm>
            <a:off x="2957354" y="5418751"/>
            <a:ext cx="1300833" cy="5232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043024" y="5418751"/>
            <a:ext cx="1079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Web Clients</a:t>
            </a:r>
          </a:p>
          <a:p>
            <a:r>
              <a:rPr lang="en-US" sz="1400" dirty="0" smtClean="0"/>
              <a:t>On/Off Site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3607770" y="485687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http/https</a:t>
            </a:r>
            <a:endParaRPr lang="en-US" sz="1200" dirty="0"/>
          </a:p>
        </p:txBody>
      </p:sp>
      <p:sp>
        <p:nvSpPr>
          <p:cNvPr id="61" name="Oval 60"/>
          <p:cNvSpPr/>
          <p:nvPr/>
        </p:nvSpPr>
        <p:spPr>
          <a:xfrm>
            <a:off x="4707593" y="2916551"/>
            <a:ext cx="1535484" cy="88960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4977149" y="2953029"/>
            <a:ext cx="107946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Other </a:t>
            </a:r>
            <a:r>
              <a:rPr lang="en-US" sz="1200" dirty="0" smtClean="0"/>
              <a:t>onsite MySQL clients, Farm</a:t>
            </a:r>
            <a:br>
              <a:rPr lang="en-US" sz="1200" dirty="0" smtClean="0"/>
            </a:br>
            <a:endParaRPr lang="en-US" sz="1200" dirty="0" smtClean="0"/>
          </a:p>
          <a:p>
            <a:endParaRPr lang="en-US" sz="1400" dirty="0"/>
          </a:p>
        </p:txBody>
      </p:sp>
      <p:sp>
        <p:nvSpPr>
          <p:cNvPr id="63" name="Oval 62"/>
          <p:cNvSpPr/>
          <p:nvPr/>
        </p:nvSpPr>
        <p:spPr>
          <a:xfrm>
            <a:off x="6910688" y="2820298"/>
            <a:ext cx="1535484" cy="88960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7146047" y="2926547"/>
            <a:ext cx="107946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Offsite MySQL clients </a:t>
            </a:r>
          </a:p>
          <a:p>
            <a:endParaRPr lang="en-US" sz="1400" dirty="0"/>
          </a:p>
        </p:txBody>
      </p:sp>
      <p:sp>
        <p:nvSpPr>
          <p:cNvPr id="40" name="Rectangle 39"/>
          <p:cNvSpPr/>
          <p:nvPr/>
        </p:nvSpPr>
        <p:spPr>
          <a:xfrm>
            <a:off x="2387413" y="886855"/>
            <a:ext cx="1015701" cy="990652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2387413" y="921514"/>
            <a:ext cx="114232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Gluondb2</a:t>
            </a:r>
          </a:p>
          <a:p>
            <a:r>
              <a:rPr lang="en-US" sz="1200" dirty="0" smtClean="0"/>
              <a:t>R/O database</a:t>
            </a:r>
          </a:p>
          <a:p>
            <a:r>
              <a:rPr lang="en-US" sz="1200" dirty="0" smtClean="0"/>
              <a:t>DB on NetApp</a:t>
            </a:r>
            <a:endParaRPr lang="en-US" sz="12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474491" y="1267359"/>
            <a:ext cx="896898" cy="9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828206" y="862447"/>
            <a:ext cx="1015701" cy="10150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4864353" y="898993"/>
            <a:ext cx="11423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Hallddb1</a:t>
            </a:r>
          </a:p>
          <a:p>
            <a:r>
              <a:rPr lang="en-US" sz="1200" dirty="0" smtClean="0"/>
              <a:t>MySQL access by </a:t>
            </a:r>
            <a:r>
              <a:rPr lang="en-US" sz="1200" dirty="0" smtClean="0">
                <a:solidFill>
                  <a:srgbClr val="FF0000"/>
                </a:solidFill>
              </a:rPr>
              <a:t>onsite</a:t>
            </a:r>
            <a:r>
              <a:rPr lang="en-US" sz="1200" dirty="0" smtClean="0"/>
              <a:t> clients</a:t>
            </a:r>
            <a:endParaRPr lang="en-US" sz="1200" dirty="0" smtClean="0"/>
          </a:p>
        </p:txBody>
      </p:sp>
      <p:sp>
        <p:nvSpPr>
          <p:cNvPr id="51" name="TextBox 50"/>
          <p:cNvSpPr txBox="1"/>
          <p:nvPr/>
        </p:nvSpPr>
        <p:spPr>
          <a:xfrm>
            <a:off x="3697997" y="752799"/>
            <a:ext cx="10095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MySQL </a:t>
            </a:r>
            <a:r>
              <a:rPr lang="en-US" sz="1050" dirty="0" smtClean="0"/>
              <a:t>replicatio</a:t>
            </a:r>
            <a:r>
              <a:rPr lang="en-US" sz="1050" dirty="0" smtClean="0"/>
              <a:t>n of specific tables</a:t>
            </a:r>
            <a:endParaRPr lang="en-US" sz="1050" dirty="0"/>
          </a:p>
        </p:txBody>
      </p:sp>
      <p:sp>
        <p:nvSpPr>
          <p:cNvPr id="53" name="Rectangle 52"/>
          <p:cNvSpPr/>
          <p:nvPr/>
        </p:nvSpPr>
        <p:spPr>
          <a:xfrm>
            <a:off x="7078467" y="879159"/>
            <a:ext cx="1015701" cy="10150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7078467" y="877233"/>
            <a:ext cx="114232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Hallddbx1</a:t>
            </a:r>
          </a:p>
          <a:p>
            <a:r>
              <a:rPr lang="en-US" sz="1200" dirty="0" smtClean="0"/>
              <a:t>MySQL access by </a:t>
            </a:r>
            <a:r>
              <a:rPr lang="en-US" sz="1200" dirty="0" smtClean="0">
                <a:solidFill>
                  <a:srgbClr val="FF0000"/>
                </a:solidFill>
              </a:rPr>
              <a:t>offsite</a:t>
            </a:r>
            <a:r>
              <a:rPr lang="en-US" sz="1200" dirty="0" smtClean="0"/>
              <a:t> clients</a:t>
            </a:r>
          </a:p>
          <a:p>
            <a:r>
              <a:rPr lang="en-US" sz="1200" dirty="0" smtClean="0"/>
              <a:t>R/O database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974024" y="804304"/>
            <a:ext cx="10095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MySQL </a:t>
            </a:r>
            <a:r>
              <a:rPr lang="en-US" sz="1050" dirty="0" smtClean="0"/>
              <a:t>replicatio</a:t>
            </a:r>
            <a:r>
              <a:rPr lang="en-US" sz="1050" dirty="0" smtClean="0"/>
              <a:t>n of specific tables</a:t>
            </a:r>
            <a:endParaRPr lang="en-US" sz="1050" dirty="0"/>
          </a:p>
        </p:txBody>
      </p:sp>
      <p:cxnSp>
        <p:nvCxnSpPr>
          <p:cNvPr id="43" name="Straight Arrow Connector 42"/>
          <p:cNvCxnSpPr>
            <a:endCxn id="53" idx="1"/>
          </p:cNvCxnSpPr>
          <p:nvPr/>
        </p:nvCxnSpPr>
        <p:spPr>
          <a:xfrm>
            <a:off x="5843907" y="1386688"/>
            <a:ext cx="12345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238698" y="2111880"/>
            <a:ext cx="10095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MySQL </a:t>
            </a:r>
            <a:r>
              <a:rPr lang="en-US" sz="1050" dirty="0" smtClean="0"/>
              <a:t>replicatio</a:t>
            </a:r>
            <a:r>
              <a:rPr lang="en-US" sz="1050" dirty="0" smtClean="0"/>
              <a:t>n of specific tables</a:t>
            </a:r>
          </a:p>
          <a:p>
            <a:r>
              <a:rPr lang="en-US" sz="1050" dirty="0" smtClean="0"/>
              <a:t>i.e. (</a:t>
            </a:r>
            <a:r>
              <a:rPr lang="en-US" sz="1050" dirty="0" err="1" smtClean="0"/>
              <a:t>Calib</a:t>
            </a:r>
            <a:r>
              <a:rPr lang="en-US" sz="1050" dirty="0" smtClean="0"/>
              <a:t>)</a:t>
            </a:r>
            <a:endParaRPr lang="en-US" sz="1050" dirty="0"/>
          </a:p>
        </p:txBody>
      </p:sp>
      <p:cxnSp>
        <p:nvCxnSpPr>
          <p:cNvPr id="82" name="Straight Connector 81"/>
          <p:cNvCxnSpPr/>
          <p:nvPr/>
        </p:nvCxnSpPr>
        <p:spPr>
          <a:xfrm flipH="1">
            <a:off x="4077121" y="1636691"/>
            <a:ext cx="6829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77121" y="1636691"/>
            <a:ext cx="0" cy="496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966640" y="2133600"/>
            <a:ext cx="31104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66640" y="1894218"/>
            <a:ext cx="0" cy="239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46" idx="2"/>
          </p:cNvCxnSpPr>
          <p:nvPr/>
        </p:nvCxnSpPr>
        <p:spPr>
          <a:xfrm flipH="1">
            <a:off x="5336056" y="1877506"/>
            <a:ext cx="1" cy="9730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55" idx="2"/>
          </p:cNvCxnSpPr>
          <p:nvPr/>
        </p:nvCxnSpPr>
        <p:spPr>
          <a:xfrm>
            <a:off x="7649631" y="1923673"/>
            <a:ext cx="28799" cy="81952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52" idx="0"/>
          </p:cNvCxnSpPr>
          <p:nvPr/>
        </p:nvCxnSpPr>
        <p:spPr>
          <a:xfrm flipH="1" flipV="1">
            <a:off x="3607770" y="4572000"/>
            <a:ext cx="1" cy="84675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22" idx="0"/>
          </p:cNvCxnSpPr>
          <p:nvPr/>
        </p:nvCxnSpPr>
        <p:spPr>
          <a:xfrm flipV="1">
            <a:off x="3566880" y="1923673"/>
            <a:ext cx="1410269" cy="141314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953933" y="3336817"/>
            <a:ext cx="1417456" cy="1177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964120" y="3313713"/>
            <a:ext cx="138570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Gluon</a:t>
            </a:r>
            <a:r>
              <a:rPr lang="en-US" sz="1400" dirty="0" err="1" smtClean="0"/>
              <a:t>web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r>
              <a:rPr lang="en-US" sz="1100" dirty="0" smtClean="0"/>
              <a:t>Replica of Hall D wiki from </a:t>
            </a:r>
            <a:r>
              <a:rPr lang="en-US" sz="1100" dirty="0" err="1" smtClean="0"/>
              <a:t>Halldweb</a:t>
            </a:r>
            <a:endParaRPr lang="en-US" sz="1100" dirty="0" smtClean="0"/>
          </a:p>
        </p:txBody>
      </p:sp>
      <p:sp>
        <p:nvSpPr>
          <p:cNvPr id="101" name="TextBox 100"/>
          <p:cNvSpPr txBox="1"/>
          <p:nvPr/>
        </p:nvSpPr>
        <p:spPr>
          <a:xfrm>
            <a:off x="862993" y="269837"/>
            <a:ext cx="1217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ONLINE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4977149" y="269837"/>
            <a:ext cx="1217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OFFLINE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957064" y="5418751"/>
            <a:ext cx="1300833" cy="5232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1042734" y="5418751"/>
            <a:ext cx="1079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Web Clients</a:t>
            </a:r>
          </a:p>
          <a:p>
            <a:r>
              <a:rPr lang="en-US" sz="1400" dirty="0" smtClean="0"/>
              <a:t>On Site Only</a:t>
            </a:r>
            <a:endParaRPr lang="en-US" sz="1400" dirty="0"/>
          </a:p>
        </p:txBody>
      </p:sp>
      <p:sp>
        <p:nvSpPr>
          <p:cNvPr id="105" name="TextBox 104"/>
          <p:cNvSpPr txBox="1"/>
          <p:nvPr/>
        </p:nvSpPr>
        <p:spPr>
          <a:xfrm>
            <a:off x="1607480" y="4794152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http/https</a:t>
            </a:r>
            <a:endParaRPr lang="en-US" sz="1200" dirty="0"/>
          </a:p>
        </p:txBody>
      </p:sp>
      <p:cxnSp>
        <p:nvCxnSpPr>
          <p:cNvPr id="107" name="Straight Arrow Connector 106"/>
          <p:cNvCxnSpPr>
            <a:stCxn id="103" idx="0"/>
          </p:cNvCxnSpPr>
          <p:nvPr/>
        </p:nvCxnSpPr>
        <p:spPr>
          <a:xfrm flipH="1" flipV="1">
            <a:off x="1607480" y="4572000"/>
            <a:ext cx="1" cy="84675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100" idx="0"/>
          </p:cNvCxnSpPr>
          <p:nvPr/>
        </p:nvCxnSpPr>
        <p:spPr>
          <a:xfrm flipH="1" flipV="1">
            <a:off x="1143001" y="1885145"/>
            <a:ext cx="513972" cy="142856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7623056" y="2112726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MySQL Connection</a:t>
            </a:r>
            <a:endParaRPr lang="en-US" sz="1200" dirty="0"/>
          </a:p>
        </p:txBody>
      </p:sp>
      <p:cxnSp>
        <p:nvCxnSpPr>
          <p:cNvPr id="116" name="Elbow Connector 115"/>
          <p:cNvCxnSpPr/>
          <p:nvPr/>
        </p:nvCxnSpPr>
        <p:spPr>
          <a:xfrm>
            <a:off x="1474491" y="1636691"/>
            <a:ext cx="896898" cy="37721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2371389" y="2013909"/>
            <a:ext cx="14386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/>
          <p:cNvCxnSpPr>
            <a:endCxn id="46" idx="1"/>
          </p:cNvCxnSpPr>
          <p:nvPr/>
        </p:nvCxnSpPr>
        <p:spPr>
          <a:xfrm flipV="1">
            <a:off x="3810000" y="1369977"/>
            <a:ext cx="1018206" cy="643932"/>
          </a:xfrm>
          <a:prstGeom prst="bentConnector3">
            <a:avLst>
              <a:gd name="adj1" fmla="val 82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2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4400" y="762000"/>
            <a:ext cx="7315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Gluonweb1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Resides on </a:t>
            </a:r>
            <a:r>
              <a:rPr lang="en-US" dirty="0" smtClean="0"/>
              <a:t>Gluon24, </a:t>
            </a:r>
            <a:r>
              <a:rPr lang="en-US" dirty="0" smtClean="0"/>
              <a:t>own IP address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 RPM based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Apache, PHP, 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Document root on gluonfs1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Document root access permissions controlled by Hall 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Configuration files maintained on CNI fileserver and synced over to local file system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Accessible from Hall D networks </a:t>
            </a:r>
            <a:r>
              <a:rPr lang="en-US" dirty="0" smtClean="0"/>
              <a:t>only –  MAYBE access from everywhere onsite – TBD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Holds replica of WIKI from halldweb1 (offline webserver)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15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314</Words>
  <Application>Microsoft Office PowerPoint</Application>
  <PresentationFormat>On-screen Show (4:3)</PresentationFormat>
  <Paragraphs>70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Letta</dc:creator>
  <cp:lastModifiedBy>Paul Letta</cp:lastModifiedBy>
  <cp:revision>31</cp:revision>
  <dcterms:created xsi:type="dcterms:W3CDTF">2013-12-06T20:26:33Z</dcterms:created>
  <dcterms:modified xsi:type="dcterms:W3CDTF">2013-12-10T20:29:47Z</dcterms:modified>
</cp:coreProperties>
</file>