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9" r:id="rId3"/>
    <p:sldId id="340" r:id="rId4"/>
    <p:sldId id="341" r:id="rId5"/>
    <p:sldId id="342" r:id="rId6"/>
    <p:sldId id="316" r:id="rId7"/>
    <p:sldId id="335" r:id="rId8"/>
    <p:sldId id="326" r:id="rId9"/>
    <p:sldId id="336" r:id="rId10"/>
    <p:sldId id="337" r:id="rId11"/>
  </p:sldIdLst>
  <p:sldSz cx="9144000" cy="6858000" type="screen4x3"/>
  <p:notesSz cx="7315200" cy="9601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445E01-0224-4AE0-B968-74369AF84230}">
          <p14:sldIdLst>
            <p14:sldId id="256"/>
          </p14:sldIdLst>
        </p14:section>
        <p14:section name="Basic Concepts" id="{DF7439FA-5021-4B72-9093-E0DA04A23ACF}">
          <p14:sldIdLst>
            <p14:sldId id="339"/>
            <p14:sldId id="340"/>
            <p14:sldId id="341"/>
            <p14:sldId id="342"/>
            <p14:sldId id="316"/>
            <p14:sldId id="335"/>
            <p14:sldId id="326"/>
            <p14:sldId id="336"/>
            <p14:sldId id="337"/>
          </p14:sldIdLst>
        </p14:section>
        <p14:section name="C++ interface" id="{2EFF9C81-996A-4AF3-B68B-1C6CC4667801}">
          <p14:sldIdLst/>
        </p14:section>
        <p14:section name="Multi threading" id="{6AA7B6A3-A466-4293-A495-AF74B101881E}">
          <p14:sldIdLst/>
        </p14:section>
        <p14:section name="Performance" id="{AF880A6F-8DE2-4096-9595-E7F33BF9A0B5}">
          <p14:sldIdLst/>
        </p14:section>
        <p14:section name="Management" id="{F15D83BC-871A-4BE4-A4A6-75AC37E860B9}">
          <p14:sldIdLst/>
        </p14:section>
        <p14:section name="Scalability" id="{3FE8A481-844D-4C16-B14B-3B2BCEB8BB0A}">
          <p14:sldIdLst/>
        </p14:section>
        <p14:section name="Web Interface" id="{3A1E5764-0428-4C4C-89D1-254FD3A2FBE4}">
          <p14:sldIdLst/>
        </p14:section>
        <p14:section name="Conclusion" id="{C58D14E2-2368-4796-B637-DA90B090B196}">
          <p14:sldIdLst/>
        </p14:section>
        <p14:section name="Additional slides" id="{7AF5388C-3701-4498-B986-A1DE5E4BCD3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517"/>
    <a:srgbClr val="2D591B"/>
    <a:srgbClr val="CC0099"/>
    <a:srgbClr val="663300"/>
    <a:srgbClr val="8E638F"/>
    <a:srgbClr val="DE4642"/>
    <a:srgbClr val="FE5E5E"/>
    <a:srgbClr val="EFEFEF"/>
    <a:srgbClr val="754D85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2007" autoAdjust="0"/>
  </p:normalViewPr>
  <p:slideViewPr>
    <p:cSldViewPr>
      <p:cViewPr>
        <p:scale>
          <a:sx n="50" d="100"/>
          <a:sy n="50" d="100"/>
        </p:scale>
        <p:origin x="-211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0E51E2-B254-44F4-A32B-7A29226C2481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103E-92E5-471F-8DA7-28F54F1D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26731B-73AE-4764-BD2F-D9EF590552D1}" type="datetime1">
              <a:rPr lang="en-US" smtClean="0"/>
              <a:t>10/17/2012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B150-0527-4B3E-8D18-65D26F36B10C}" type="datetime1">
              <a:rPr lang="en-US" smtClean="0"/>
              <a:t>10/17/2012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B2F1-EAF3-4E31-8D6B-BFE4EBFC961C}" type="datetime1">
              <a:rPr lang="en-US" smtClean="0"/>
              <a:t>10/17/2012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ACE0EA-94CC-4159-A24C-857D2ECE3312}" type="datetime1">
              <a:rPr lang="en-US" smtClean="0"/>
              <a:t>10/17/2012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A6D3-700E-4550-8781-3F3A213F116A}" type="datetime1">
              <a:rPr lang="en-US" smtClean="0"/>
              <a:t>10/17/2012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A10-682C-452D-A07D-251C0B8FF50C}" type="datetime1">
              <a:rPr lang="en-US" smtClean="0"/>
              <a:t>10/17/2012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8D33-7B6B-4F4C-815C-2C0B40848FC5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A9A5-3113-45F1-A7F9-5E16424E28F1}" type="datetime1">
              <a:rPr lang="en-US" smtClean="0"/>
              <a:t>10/17/2012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231C-04F4-4B4B-A49C-36B7F2EA029B}" type="datetime1">
              <a:rPr lang="en-US" smtClean="0"/>
              <a:t>10/17/2012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5E2B-886F-4BD7-BF41-1C2264AEC252}" type="datetime1">
              <a:rPr lang="en-US" smtClean="0"/>
              <a:t>10/17/2012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F15197-C749-4FB5-954D-438F5077D616}" type="datetime1">
              <a:rPr lang="en-US" smtClean="0"/>
              <a:t>10/17/2012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alldweb1.jlab.org/ccdb/gluex_calib.sqlite" TargetMode="External"/><Relationship Id="rId2" Type="http://schemas.openxmlformats.org/officeDocument/2006/relationships/hyperlink" Target="https://phys12svn.jlab.org/repos/trunk/ccd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alldweb1.jlab.org/ccdb/gluex_calib.sqlite" TargetMode="External"/><Relationship Id="rId2" Type="http://schemas.openxmlformats.org/officeDocument/2006/relationships/hyperlink" Target="https://phys12svn.jlab.org/repos/trunk/ccd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Calibration database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019800" cy="533400"/>
          </a:xfrm>
        </p:spPr>
        <p:txBody>
          <a:bodyPr/>
          <a:lstStyle/>
          <a:p>
            <a:r>
              <a:rPr lang="en-US" dirty="0" smtClean="0"/>
              <a:t>Dmitry Romanov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096000"/>
            <a:ext cx="1814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October </a:t>
            </a:r>
            <a:r>
              <a:rPr lang="en-US" smtClean="0"/>
              <a:t>17</a:t>
            </a:r>
            <a:r>
              <a:rPr lang="en-US" smtClean="0"/>
              <a:t>, </a:t>
            </a:r>
            <a:r>
              <a:rPr lang="en-US" dirty="0" smtClean="0"/>
              <a:t>2012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2050" name="Picture 2" descr="http://www.jlab.org/div_dept/dir_off/public_affairs/logo/JLab_logo_whit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36800"/>
            <a:ext cx="365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III Conclusion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CCDB can use SQLite as local file database now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HallB</a:t>
            </a:r>
            <a:r>
              <a:rPr lang="en-US" dirty="0" smtClean="0"/>
              <a:t> testers has good responses of using CCDB</a:t>
            </a:r>
          </a:p>
          <a:p>
            <a:pPr>
              <a:lnSpc>
                <a:spcPct val="150000"/>
              </a:lnSpc>
            </a:pPr>
            <a:r>
              <a:rPr lang="en-US" dirty="0"/>
              <a:t>G</a:t>
            </a:r>
            <a:r>
              <a:rPr lang="en-US" dirty="0" smtClean="0"/>
              <a:t>etting ready to switch to CCDB as default data source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list of preparations to of CCDB infrastructure is done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Sim</a:t>
            </a:r>
            <a:r>
              <a:rPr lang="en-US" dirty="0" smtClean="0"/>
              <a:t>-recon produces the same plots using CCDB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Version 0.4 is stable </a:t>
            </a:r>
            <a:r>
              <a:rPr lang="en-US" dirty="0" err="1" smtClean="0"/>
              <a:t>mysql</a:t>
            </a:r>
            <a:r>
              <a:rPr lang="en-US" dirty="0" smtClean="0"/>
              <a:t> version, version 0.5 is todays testing version, version 0.6 is a release version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Users are welcome to test CCDB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   C++ constants readout. </a:t>
            </a:r>
            <a:r>
              <a:rPr lang="en-US" b="1" dirty="0" smtClean="0"/>
              <a:t>General</a:t>
            </a:r>
            <a:endParaRPr lang="en-US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Everything is designed to be simple as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err="1" smtClean="0">
                <a:solidFill>
                  <a:srgbClr val="002060"/>
                </a:solidFill>
              </a:rPr>
              <a:t>GetCalib</a:t>
            </a:r>
            <a:r>
              <a:rPr lang="en-US" sz="3200" b="1" dirty="0" smtClean="0">
                <a:solidFill>
                  <a:srgbClr val="002060"/>
                </a:solidFill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</a:rPr>
              <a:t>“TOF/</a:t>
            </a:r>
            <a:r>
              <a:rPr lang="en-US" sz="3200" b="1" dirty="0" err="1" smtClean="0">
                <a:solidFill>
                  <a:srgbClr val="C00000"/>
                </a:solidFill>
              </a:rPr>
              <a:t>paramas</a:t>
            </a:r>
            <a:r>
              <a:rPr lang="en-US" sz="3200" b="1" dirty="0" smtClean="0">
                <a:solidFill>
                  <a:srgbClr val="C00000"/>
                </a:solidFill>
              </a:rPr>
              <a:t>”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r>
              <a:rPr lang="en-US" sz="3200" dirty="0" smtClean="0"/>
              <a:t>No more information is required for coding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No code change to get constants for 1979</a:t>
            </a:r>
          </a:p>
          <a:p>
            <a:endParaRPr lang="en-US" sz="3200" dirty="0" smtClean="0"/>
          </a:p>
          <a:p>
            <a:r>
              <a:rPr lang="en-US" sz="3200" dirty="0" smtClean="0"/>
              <a:t>No code change to get Johns constants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I   C++ constants </a:t>
            </a:r>
            <a:r>
              <a:rPr lang="en-US" dirty="0" smtClean="0"/>
              <a:t>readout. </a:t>
            </a:r>
            <a:r>
              <a:rPr lang="en-US" b="1" dirty="0" smtClean="0"/>
              <a:t>Specify things</a:t>
            </a:r>
            <a:endParaRPr lang="en-US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Specify connection to database by environment: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JANA_CALIB_URL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sqlite://</a:t>
            </a:r>
            <a:r>
              <a:rPr lang="en-US" dirty="0" smtClean="0">
                <a:solidFill>
                  <a:srgbClr val="133517"/>
                </a:solidFill>
              </a:rPr>
              <a:t>/path/to/gluex_calib.sqlite</a:t>
            </a:r>
            <a:br>
              <a:rPr lang="en-US" dirty="0" smtClean="0">
                <a:solidFill>
                  <a:srgbClr val="133517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JANA_CALIB_URL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</a:rPr>
              <a:t>mysql://</a:t>
            </a:r>
            <a:r>
              <a:rPr lang="en-US" dirty="0" smtClean="0">
                <a:solidFill>
                  <a:srgbClr val="133517"/>
                </a:solidFill>
              </a:rPr>
              <a:t>ccdb_user@halldweb1/ccdb</a:t>
            </a:r>
          </a:p>
          <a:p>
            <a:endParaRPr lang="en-US" dirty="0" smtClean="0">
              <a:solidFill>
                <a:srgbClr val="133517"/>
              </a:solidFill>
            </a:endParaRPr>
          </a:p>
          <a:p>
            <a:r>
              <a:rPr lang="en-US" dirty="0" smtClean="0"/>
              <a:t>Specify date of constants: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JANA_CONTEXT</a:t>
            </a:r>
            <a:r>
              <a:rPr lang="en-US" dirty="0" smtClean="0"/>
              <a:t> = “</a:t>
            </a:r>
            <a:r>
              <a:rPr lang="en-US" dirty="0" err="1">
                <a:solidFill>
                  <a:srgbClr val="C00000"/>
                </a:solidFill>
              </a:rPr>
              <a:t>calibtime</a:t>
            </a:r>
            <a:r>
              <a:rPr lang="en-US" dirty="0"/>
              <a:t>=2012-08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Specify </a:t>
            </a:r>
            <a:r>
              <a:rPr lang="en-US" dirty="0" smtClean="0"/>
              <a:t>John’s </a:t>
            </a:r>
            <a:r>
              <a:rPr lang="en-US" dirty="0"/>
              <a:t>constants:</a:t>
            </a:r>
            <a:br>
              <a:rPr lang="en-US" dirty="0"/>
            </a:br>
            <a:r>
              <a:rPr lang="en-US" dirty="0">
                <a:solidFill>
                  <a:srgbClr val="002060"/>
                </a:solidFill>
              </a:rPr>
              <a:t>JANA_CONTEXT</a:t>
            </a:r>
            <a:r>
              <a:rPr lang="en-US" dirty="0"/>
              <a:t> = “</a:t>
            </a:r>
            <a:r>
              <a:rPr lang="en-US" dirty="0">
                <a:solidFill>
                  <a:srgbClr val="C00000"/>
                </a:solidFill>
              </a:rPr>
              <a:t>variation</a:t>
            </a:r>
            <a:r>
              <a:rPr lang="en-US" dirty="0"/>
              <a:t>=john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Specify </a:t>
            </a:r>
            <a:r>
              <a:rPr lang="en-US" dirty="0" smtClean="0"/>
              <a:t>everything: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2060"/>
                </a:solidFill>
              </a:rPr>
              <a:t>JANA_CONTEXT</a:t>
            </a:r>
            <a:r>
              <a:rPr lang="en-US" dirty="0"/>
              <a:t> = “</a:t>
            </a:r>
            <a:r>
              <a:rPr lang="en-US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=john </a:t>
            </a:r>
            <a:r>
              <a:rPr lang="en-US" dirty="0" err="1">
                <a:solidFill>
                  <a:srgbClr val="C00000"/>
                </a:solidFill>
              </a:rPr>
              <a:t>calibtime</a:t>
            </a:r>
            <a:r>
              <a:rPr lang="en-US" dirty="0"/>
              <a:t>=2012-08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9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   C++ constants readout. </a:t>
            </a:r>
            <a:r>
              <a:rPr lang="en-US" b="1" dirty="0" smtClean="0"/>
              <a:t>Develop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DB is less flexible as file</a:t>
            </a:r>
          </a:p>
          <a:p>
            <a:r>
              <a:rPr lang="en-US" dirty="0" smtClean="0"/>
              <a:t>Only for developing and debugging reasons:</a:t>
            </a:r>
            <a:br>
              <a:rPr lang="en-US" dirty="0" smtClean="0"/>
            </a:br>
            <a:r>
              <a:rPr lang="en-US" sz="2800" b="1" dirty="0" err="1">
                <a:solidFill>
                  <a:srgbClr val="002060"/>
                </a:solidFill>
              </a:rPr>
              <a:t>GetCalib</a:t>
            </a:r>
            <a:r>
              <a:rPr lang="en-US" sz="2800" b="1" dirty="0">
                <a:solidFill>
                  <a:srgbClr val="002060"/>
                </a:solidFill>
              </a:rPr>
              <a:t>(</a:t>
            </a:r>
            <a:r>
              <a:rPr lang="en-US" sz="2800" b="1" dirty="0">
                <a:solidFill>
                  <a:srgbClr val="C00000"/>
                </a:solidFill>
              </a:rPr>
              <a:t>“</a:t>
            </a:r>
            <a:r>
              <a:rPr lang="en-US" sz="2800" b="1" dirty="0" smtClean="0">
                <a:solidFill>
                  <a:srgbClr val="C00000"/>
                </a:solidFill>
              </a:rPr>
              <a:t>TOF/</a:t>
            </a:r>
            <a:r>
              <a:rPr lang="en-US" sz="2800" b="1" dirty="0" err="1" smtClean="0">
                <a:solidFill>
                  <a:srgbClr val="C00000"/>
                </a:solidFill>
              </a:rPr>
              <a:t>paramas</a:t>
            </a:r>
            <a:r>
              <a:rPr lang="en-US" sz="2800" b="1" dirty="0" smtClean="0">
                <a:solidFill>
                  <a:srgbClr val="C00000"/>
                </a:solidFill>
              </a:rPr>
              <a:t>::john:2012-08”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explicitly specify constant set by request</a:t>
            </a:r>
          </a:p>
          <a:p>
            <a:endParaRPr lang="en-US" dirty="0" smtClean="0"/>
          </a:p>
          <a:p>
            <a:r>
              <a:rPr lang="en-US" sz="2800" dirty="0" smtClean="0"/>
              <a:t>After development, debugging or test is done</a:t>
            </a:r>
            <a:br>
              <a:rPr lang="en-US" sz="2800" dirty="0" smtClean="0"/>
            </a:br>
            <a:r>
              <a:rPr lang="en-US" sz="2800" dirty="0" smtClean="0"/>
              <a:t>one </a:t>
            </a:r>
            <a:r>
              <a:rPr lang="en-US" sz="2800" b="1" u="sng" dirty="0" smtClean="0"/>
              <a:t>should</a:t>
            </a:r>
            <a:r>
              <a:rPr lang="en-US" sz="2800" dirty="0" smtClean="0"/>
              <a:t> return the code to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en-US" sz="2800" b="1" dirty="0" err="1">
                <a:solidFill>
                  <a:srgbClr val="002060"/>
                </a:solidFill>
              </a:rPr>
              <a:t>GetCalib</a:t>
            </a:r>
            <a:r>
              <a:rPr lang="en-US" sz="2800" b="1" dirty="0">
                <a:solidFill>
                  <a:srgbClr val="002060"/>
                </a:solidFill>
              </a:rPr>
              <a:t>(</a:t>
            </a:r>
            <a:r>
              <a:rPr lang="en-US" sz="2800" b="1" dirty="0">
                <a:solidFill>
                  <a:srgbClr val="C00000"/>
                </a:solidFill>
              </a:rPr>
              <a:t>“</a:t>
            </a:r>
            <a:r>
              <a:rPr lang="en-US" sz="2800" b="1" dirty="0" smtClean="0">
                <a:solidFill>
                  <a:srgbClr val="C00000"/>
                </a:solidFill>
              </a:rPr>
              <a:t>TOF/</a:t>
            </a:r>
            <a:r>
              <a:rPr lang="en-US" sz="2800" b="1" dirty="0" err="1" smtClean="0">
                <a:solidFill>
                  <a:srgbClr val="C00000"/>
                </a:solidFill>
              </a:rPr>
              <a:t>paramas</a:t>
            </a:r>
            <a:r>
              <a:rPr lang="en-US" sz="2800" b="1" dirty="0" smtClean="0">
                <a:solidFill>
                  <a:srgbClr val="C00000"/>
                </a:solidFill>
              </a:rPr>
              <a:t>”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dirty="0"/>
              <a:t>A</a:t>
            </a:r>
            <a:r>
              <a:rPr lang="en-US" sz="2800" dirty="0" smtClean="0"/>
              <a:t>nd use </a:t>
            </a:r>
            <a:r>
              <a:rPr lang="en-US" sz="2800" dirty="0">
                <a:solidFill>
                  <a:srgbClr val="002060"/>
                </a:solidFill>
              </a:rPr>
              <a:t>JANA_CONTEXT</a:t>
            </a:r>
            <a:r>
              <a:rPr lang="en-US" sz="2800" dirty="0"/>
              <a:t> </a:t>
            </a:r>
            <a:r>
              <a:rPr lang="en-US" sz="2800" dirty="0" smtClean="0"/>
              <a:t> to specify things</a:t>
            </a:r>
            <a:r>
              <a:rPr lang="en-US" sz="2800" b="1" dirty="0">
                <a:solidFill>
                  <a:srgbClr val="002060"/>
                </a:solidFill>
              </a:rPr>
              <a:t/>
            </a:r>
            <a:br>
              <a:rPr lang="en-US" sz="2800" b="1" dirty="0">
                <a:solidFill>
                  <a:srgbClr val="00206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</a:t>
            </a:r>
            <a:r>
              <a:rPr lang="en-US" dirty="0" smtClean="0"/>
              <a:t>II   Managing constants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specify particular constant set?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How to say Sasha “use </a:t>
            </a:r>
            <a:r>
              <a:rPr lang="en-US" sz="3600" b="1" dirty="0" smtClean="0"/>
              <a:t>this</a:t>
            </a:r>
            <a:r>
              <a:rPr lang="en-US" sz="3600" dirty="0" smtClean="0"/>
              <a:t> constants”?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ID’s? We don’t stick to database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132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particular constants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Simplest query (used most of the time):</a:t>
            </a:r>
            <a:endParaRPr lang="en-US" sz="2000" dirty="0"/>
          </a:p>
        </p:txBody>
      </p:sp>
      <p:sp>
        <p:nvSpPr>
          <p:cNvPr id="6" name="Прямоугольник 92"/>
          <p:cNvSpPr/>
          <p:nvPr/>
        </p:nvSpPr>
        <p:spPr>
          <a:xfrm>
            <a:off x="777823" y="1630180"/>
            <a:ext cx="5943600" cy="7226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/simple/constants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/FDC/</a:t>
            </a:r>
            <a:r>
              <a:rPr lang="en-US" sz="2000" b="1" dirty="0" err="1" smtClean="0">
                <a:solidFill>
                  <a:srgbClr val="0070C0"/>
                </a:solidFill>
              </a:rPr>
              <a:t>strip_calib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92"/>
          <p:cNvSpPr/>
          <p:nvPr/>
        </p:nvSpPr>
        <p:spPr>
          <a:xfrm>
            <a:off x="728272" y="2693858"/>
            <a:ext cx="22860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name_path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92"/>
          <p:cNvSpPr/>
          <p:nvPr/>
        </p:nvSpPr>
        <p:spPr>
          <a:xfrm>
            <a:off x="3135027" y="2693858"/>
            <a:ext cx="1161737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&lt;run&gt;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92"/>
          <p:cNvSpPr/>
          <p:nvPr/>
        </p:nvSpPr>
        <p:spPr>
          <a:xfrm>
            <a:off x="4417519" y="2693858"/>
            <a:ext cx="19812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&lt;variation&gt;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2"/>
          <p:cNvSpPr/>
          <p:nvPr/>
        </p:nvSpPr>
        <p:spPr>
          <a:xfrm>
            <a:off x="6519472" y="2693858"/>
            <a:ext cx="1828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&lt;time&gt;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92"/>
          <p:cNvSpPr/>
          <p:nvPr/>
        </p:nvSpPr>
        <p:spPr>
          <a:xfrm>
            <a:off x="2929120" y="2693858"/>
            <a:ext cx="291059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92"/>
          <p:cNvSpPr/>
          <p:nvPr/>
        </p:nvSpPr>
        <p:spPr>
          <a:xfrm>
            <a:off x="4211612" y="2693858"/>
            <a:ext cx="291059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92"/>
          <p:cNvSpPr/>
          <p:nvPr/>
        </p:nvSpPr>
        <p:spPr>
          <a:xfrm>
            <a:off x="6313567" y="2693858"/>
            <a:ext cx="291059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76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C0099"/>
                </a:solidFill>
              </a:rPr>
              <a:t>Unique</a:t>
            </a:r>
            <a:r>
              <a:rPr lang="en-US" sz="2400" dirty="0" smtClean="0"/>
              <a:t>. Specifying all fields makes identifier for the constants.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C0099"/>
                </a:solidFill>
              </a:rPr>
              <a:t>Intelligent.</a:t>
            </a:r>
            <a:r>
              <a:rPr lang="en-US" sz="2400" dirty="0" smtClean="0">
                <a:solidFill>
                  <a:srgbClr val="CC0099"/>
                </a:solidFill>
              </a:rPr>
              <a:t> </a:t>
            </a:r>
            <a:r>
              <a:rPr lang="en-US" sz="2400" dirty="0" smtClean="0"/>
              <a:t>One can skip any part on the right of the name</a:t>
            </a:r>
            <a:endParaRPr lang="en-US" sz="2400" dirty="0"/>
          </a:p>
        </p:txBody>
      </p:sp>
      <p:sp>
        <p:nvSpPr>
          <p:cNvPr id="15" name="Прямоугольник 92"/>
          <p:cNvSpPr/>
          <p:nvPr/>
        </p:nvSpPr>
        <p:spPr>
          <a:xfrm>
            <a:off x="300220" y="4343400"/>
            <a:ext cx="5257800" cy="1828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</a:rPr>
              <a:t>/</a:t>
            </a:r>
            <a:r>
              <a:rPr lang="en-US" sz="2000" b="1" dirty="0" smtClean="0">
                <a:solidFill>
                  <a:srgbClr val="002060"/>
                </a:solidFill>
              </a:rPr>
              <a:t>simple/constants 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>
                <a:solidFill>
                  <a:srgbClr val="002060"/>
                </a:solidFill>
              </a:rPr>
              <a:t>101 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mc 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2012-11-21 20:19</a:t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/simple/constants 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mc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</a:rPr>
              <a:t>/simple/constants </a:t>
            </a:r>
            <a:r>
              <a:rPr lang="en-US" sz="2000" b="1" dirty="0">
                <a:solidFill>
                  <a:srgbClr val="FF0000"/>
                </a:solidFill>
              </a:rPr>
              <a:t>: 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2012-11</a:t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/simple/constants </a:t>
            </a:r>
            <a:r>
              <a:rPr lang="en-US" sz="2000" b="1" dirty="0">
                <a:solidFill>
                  <a:srgbClr val="FF0000"/>
                </a:solidFill>
              </a:rPr>
              <a:t>: 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mc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002060"/>
                </a:solidFill>
              </a:rPr>
              <a:t> 2013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92"/>
          <p:cNvSpPr/>
          <p:nvPr/>
        </p:nvSpPr>
        <p:spPr>
          <a:xfrm>
            <a:off x="5705959" y="4126970"/>
            <a:ext cx="3352800" cy="1828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Unique constants id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Latest constants for mc var.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Latest for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ovember 2012-11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Latest constants for 2013 mc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0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 Build </a:t>
            </a:r>
            <a:r>
              <a:rPr lang="en-US" dirty="0"/>
              <a:t>CCDB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Checkout latest subversion</a:t>
            </a:r>
            <a:br>
              <a:rPr lang="en-US" dirty="0" smtClean="0"/>
            </a:b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svn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phys12svn.jlab.org/repos/trunk/ccdb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Follow </a:t>
            </a:r>
            <a:r>
              <a:rPr lang="en-US" dirty="0" err="1" smtClean="0"/>
              <a:t>ccdb</a:t>
            </a:r>
            <a:r>
              <a:rPr lang="en-US" dirty="0" smtClean="0"/>
              <a:t>/install.linux.txt: 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environment.bash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&amp;&amp;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scons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 err="1" smtClean="0"/>
              <a:t>sqlite</a:t>
            </a:r>
            <a:r>
              <a:rPr lang="en-US" dirty="0" smtClean="0"/>
              <a:t> database file: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halldweb1.jlab.org/ccdb/gluex_calib.sqlite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Setup file </a:t>
            </a:r>
            <a:r>
              <a:rPr lang="en-US" dirty="0"/>
              <a:t>as default by setting</a:t>
            </a:r>
            <a:br>
              <a:rPr lang="en-US" dirty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export CCDB_CONNECTION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path/to/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gluex_calib.sqlite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:</a:t>
            </a:r>
            <a:br>
              <a:rPr lang="en-US" dirty="0" smtClean="0"/>
            </a:b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ccdb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III Make </a:t>
            </a:r>
            <a:r>
              <a:rPr lang="en-US" dirty="0" smtClean="0"/>
              <a:t>JANA plugin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Follow instruction to install plugin using instructions</a:t>
            </a:r>
            <a:br>
              <a:rPr lang="en-US" dirty="0" smtClean="0"/>
            </a:br>
            <a:r>
              <a:rPr lang="en-US" dirty="0" smtClean="0"/>
              <a:t>$CCDB_HOME/</a:t>
            </a:r>
            <a:r>
              <a:rPr lang="en-US" dirty="0" err="1" smtClean="0"/>
              <a:t>janaccdb</a:t>
            </a:r>
            <a:r>
              <a:rPr lang="en-US" dirty="0" smtClean="0"/>
              <a:t>/README.txt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actions: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cp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-r $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CCDjB_HOME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janaccdb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JANA_HOME/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/plugins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	edit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JANA_HOME/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/plugins/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Makefile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dirty="0" smtClean="0"/>
              <a:t>Rebuild JANA</a:t>
            </a:r>
          </a:p>
          <a:p>
            <a:endParaRPr lang="en-US" dirty="0" smtClean="0"/>
          </a:p>
          <a:p>
            <a:r>
              <a:rPr lang="en-US" dirty="0" smtClean="0"/>
              <a:t>Use SQLite in </a:t>
            </a:r>
            <a:r>
              <a:rPr lang="en-US" dirty="0" err="1" smtClean="0"/>
              <a:t>calib</a:t>
            </a:r>
            <a:r>
              <a:rPr lang="en-US" dirty="0" smtClean="0"/>
              <a:t> url: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JANA_CALIB_URL=sql:///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path/to/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gluex_calib.sqlite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Run software with plugin </a:t>
            </a:r>
            <a:r>
              <a:rPr lang="en-US" dirty="0" err="1" smtClean="0"/>
              <a:t>janaccdb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hd_root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PPLUGINS=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phys_tree</a:t>
            </a:r>
            <a:r>
              <a:rPr lang="en-US" dirty="0" err="1" smtClean="0">
                <a:solidFill>
                  <a:srgbClr val="C00000"/>
                </a:solidFill>
              </a:rPr>
              <a:t>,janaccdb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III Resources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9063-1CF3-4C9D-93FA-6682A4D1B2B7}" type="datetime1">
              <a:rPr lang="en-US" smtClean="0"/>
              <a:t>10/17/2012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CCDB on SVN:</a:t>
            </a:r>
            <a:br>
              <a:rPr lang="en-US" dirty="0" smtClean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phys12svn.jlab.org/repos/trunk/ccdb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SQLite database with current calibration constants:</a:t>
            </a:r>
            <a:br>
              <a:rPr lang="en-US" dirty="0" smtClean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halldweb1.jlab.org/ccdb/gluex_calib.sqlite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 smtClean="0"/>
          </a:p>
          <a:p>
            <a:r>
              <a:rPr lang="en-US" dirty="0" smtClean="0"/>
              <a:t>Installation instruction</a:t>
            </a:r>
            <a:br>
              <a:rPr lang="en-US" dirty="0" smtClean="0"/>
            </a:br>
            <a:r>
              <a:rPr lang="en-US" dirty="0" smtClean="0"/>
              <a:t>$CCDB_HOME/install.linux.txt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anaccdb</a:t>
            </a:r>
            <a:r>
              <a:rPr lang="en-US" dirty="0" smtClean="0"/>
              <a:t> plugin instruction</a:t>
            </a:r>
            <a:br>
              <a:rPr lang="en-US" dirty="0" smtClean="0"/>
            </a:br>
            <a:r>
              <a:rPr lang="en-US" dirty="0" smtClean="0"/>
              <a:t>$CCDB_HOME/</a:t>
            </a:r>
            <a:r>
              <a:rPr lang="en-US" dirty="0" err="1" smtClean="0"/>
              <a:t>janaccdb</a:t>
            </a:r>
            <a:r>
              <a:rPr lang="en-US" dirty="0" smtClean="0"/>
              <a:t>/README.txt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More documentation</a:t>
            </a:r>
            <a:br>
              <a:rPr lang="en-US" dirty="0" smtClean="0"/>
            </a:br>
            <a:r>
              <a:rPr lang="en-US" dirty="0" smtClean="0"/>
              <a:t>$CCDB_HOME/doc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7629</TotalTime>
  <Words>254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Calibration database</vt:lpstr>
      <vt:lpstr>PART I   C++ constants readout. General</vt:lpstr>
      <vt:lpstr>PART I   C++ constants readout. Specify things</vt:lpstr>
      <vt:lpstr>PART I   C++ constants readout. Develop</vt:lpstr>
      <vt:lpstr>PART II   Managing constants</vt:lpstr>
      <vt:lpstr>Requesting particular constants</vt:lpstr>
      <vt:lpstr>PART III Build CCDB</vt:lpstr>
      <vt:lpstr>PART III Make JANA plugin</vt:lpstr>
      <vt:lpstr>PART III Resources</vt:lpstr>
      <vt:lpstr>PART III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551</cp:revision>
  <dcterms:created xsi:type="dcterms:W3CDTF">2010-09-21T02:30:09Z</dcterms:created>
  <dcterms:modified xsi:type="dcterms:W3CDTF">2012-10-17T17:36:11Z</dcterms:modified>
</cp:coreProperties>
</file>