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2" r:id="rId6"/>
    <p:sldId id="263" r:id="rId7"/>
    <p:sldId id="264" r:id="rId8"/>
    <p:sldId id="265" r:id="rId9"/>
    <p:sldId id="268" r:id="rId10"/>
    <p:sldId id="266" r:id="rId11"/>
    <p:sldId id="267" r:id="rId12"/>
    <p:sldId id="270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4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E5A0-D362-42F4-89AC-D8828E5768FF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F94A-7D51-40A1-BAD9-B04DD587D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E5A0-D362-42F4-89AC-D8828E5768FF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F94A-7D51-40A1-BAD9-B04DD587D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E5A0-D362-42F4-89AC-D8828E5768FF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F94A-7D51-40A1-BAD9-B04DD587D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E5A0-D362-42F4-89AC-D8828E5768FF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F94A-7D51-40A1-BAD9-B04DD587D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E5A0-D362-42F4-89AC-D8828E5768FF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F94A-7D51-40A1-BAD9-B04DD587D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E5A0-D362-42F4-89AC-D8828E5768FF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F94A-7D51-40A1-BAD9-B04DD587D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E5A0-D362-42F4-89AC-D8828E5768FF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F94A-7D51-40A1-BAD9-B04DD587D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E5A0-D362-42F4-89AC-D8828E5768FF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F94A-7D51-40A1-BAD9-B04DD587D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E5A0-D362-42F4-89AC-D8828E5768FF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F94A-7D51-40A1-BAD9-B04DD587D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E5A0-D362-42F4-89AC-D8828E5768FF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F94A-7D51-40A1-BAD9-B04DD587D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E5A0-D362-42F4-89AC-D8828E5768FF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F94A-7D51-40A1-BAD9-B04DD587D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6E5A0-D362-42F4-89AC-D8828E5768FF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BF94A-7D51-40A1-BAD9-B04DD587D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235" t="15416" r="21177" b="115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20000" t="13793" r="9412" b="131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17647" t="12982" r="11765" b="139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10588" t="17039" r="18824" b="99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16471" t="12170" r="12941" b="148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118" t="14604" r="15294" b="121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2941" t="16227" r="16471" b="10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4118" t="12171" r="15294" b="148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5294" t="15416" r="14118" b="115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5294" t="17850" r="14118" b="91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5882" t="15416" r="13530" b="115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29412" t="8925" b="180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2941" t="12170" r="16471" b="148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huttonc</dc:creator>
  <cp:lastModifiedBy>huttonc</cp:lastModifiedBy>
  <cp:revision>4</cp:revision>
  <dcterms:created xsi:type="dcterms:W3CDTF">2012-04-05T12:28:04Z</dcterms:created>
  <dcterms:modified xsi:type="dcterms:W3CDTF">2012-04-05T12:49:34Z</dcterms:modified>
</cp:coreProperties>
</file>