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8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52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0F59-CA96-4934-B199-CC57D15610B4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DF42-C701-40DE-ABD0-3A2ED7F32F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176" t="18357" r="18235" b="86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3750" t="12000" r="66250" b="2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1226" t="12170" r="17873" b="14807"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9412" t="13793" r="20000" b="13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118" t="11360" r="15294" b="156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941" t="12982" r="16471" b="139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2408" t="17038" r="16691" b="99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huttonc</dc:creator>
  <cp:lastModifiedBy>huttonc</cp:lastModifiedBy>
  <cp:revision>13</cp:revision>
  <dcterms:created xsi:type="dcterms:W3CDTF">2012-02-01T21:01:45Z</dcterms:created>
  <dcterms:modified xsi:type="dcterms:W3CDTF">2012-02-01T21:53:55Z</dcterms:modified>
</cp:coreProperties>
</file>