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4" d="100"/>
          <a:sy n="44" d="100"/>
        </p:scale>
        <p:origin x="-122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87AF-8263-4CE2-B623-705F238529CF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2E86-00CD-4299-9ECF-076531CD4E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87AF-8263-4CE2-B623-705F238529CF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2E86-00CD-4299-9ECF-076531CD4E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87AF-8263-4CE2-B623-705F238529CF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2E86-00CD-4299-9ECF-076531CD4E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87AF-8263-4CE2-B623-705F238529CF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2E86-00CD-4299-9ECF-076531CD4E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87AF-8263-4CE2-B623-705F238529CF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2E86-00CD-4299-9ECF-076531CD4E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87AF-8263-4CE2-B623-705F238529CF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2E86-00CD-4299-9ECF-076531CD4E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87AF-8263-4CE2-B623-705F238529CF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2E86-00CD-4299-9ECF-076531CD4E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87AF-8263-4CE2-B623-705F238529CF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2E86-00CD-4299-9ECF-076531CD4E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87AF-8263-4CE2-B623-705F238529CF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2E86-00CD-4299-9ECF-076531CD4E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87AF-8263-4CE2-B623-705F238529CF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2E86-00CD-4299-9ECF-076531CD4E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87AF-8263-4CE2-B623-705F238529CF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2E86-00CD-4299-9ECF-076531CD4E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787AF-8263-4CE2-B623-705F238529CF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D2E86-00CD-4299-9ECF-076531CD4ED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0000" t="17039" r="9412" b="993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553" t="10548" r="25389" b="164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4211" t="17039" r="14730" b="994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4211" t="17849" r="17098" b="9128"/>
          <a:stretch>
            <a:fillRect/>
          </a:stretch>
        </p:blipFill>
        <p:spPr bwMode="auto">
          <a:xfrm>
            <a:off x="0" y="0"/>
            <a:ext cx="883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20133" t="19473" r="11177" b="7505"/>
          <a:stretch>
            <a:fillRect/>
          </a:stretch>
        </p:blipFill>
        <p:spPr bwMode="auto">
          <a:xfrm>
            <a:off x="0" y="0"/>
            <a:ext cx="883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Jefferson Science Associates,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huttonc</dc:creator>
  <cp:lastModifiedBy>huttonc</cp:lastModifiedBy>
  <cp:revision>1</cp:revision>
  <dcterms:created xsi:type="dcterms:W3CDTF">2011-11-10T14:14:45Z</dcterms:created>
  <dcterms:modified xsi:type="dcterms:W3CDTF">2011-11-10T14:19:24Z</dcterms:modified>
</cp:coreProperties>
</file>