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4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8CAD-30CD-4150-A144-6707D09116E7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B8022-6212-4972-B894-8C21D312D2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824" t="8926" r="10588" b="180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7186" t="13793" r="11704" b="1318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963" t="10548" r="9926" b="164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1</cp:revision>
  <dcterms:created xsi:type="dcterms:W3CDTF">2011-10-27T14:01:39Z</dcterms:created>
  <dcterms:modified xsi:type="dcterms:W3CDTF">2011-10-27T14:04:08Z</dcterms:modified>
</cp:coreProperties>
</file>