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F90E-9075-4C05-ABDF-896A1BCAC497}" type="datetimeFigureOut">
              <a:rPr lang="en-US" smtClean="0"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DB3A-3F76-4A5C-AC1A-86422B9085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24118" t="15112" r="5294" b="118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529" t="12170" r="15882" b="148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3529" t="12982" r="5882" b="139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1</cp:revision>
  <dcterms:created xsi:type="dcterms:W3CDTF">2011-12-15T13:51:14Z</dcterms:created>
  <dcterms:modified xsi:type="dcterms:W3CDTF">2011-12-15T14:27:56Z</dcterms:modified>
</cp:coreProperties>
</file>