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6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6F5D-6CB2-4290-8F92-F0DBEB3E2742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3FC31-5FE6-452A-8E58-0A74CE0E94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706" t="14605" r="14706" b="123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647" t="12982" r="11764" b="139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471" t="10548" r="12941" b="164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2</cp:revision>
  <dcterms:created xsi:type="dcterms:W3CDTF">2011-09-29T13:17:18Z</dcterms:created>
  <dcterms:modified xsi:type="dcterms:W3CDTF">2011-09-29T13:30:06Z</dcterms:modified>
</cp:coreProperties>
</file>