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6850-0337-4B4B-8212-0D7B7E96B079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58EF-E873-4155-960D-2A8BC8D490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TOF QUESTIONS AND POTENTIAL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LENGTH OF LONG PADDLE = 252 cm</a:t>
            </a:r>
          </a:p>
          <a:p>
            <a:r>
              <a:rPr lang="en-US" dirty="0" smtClean="0"/>
              <a:t>.006” WRAP ON PADDLES</a:t>
            </a:r>
          </a:p>
          <a:p>
            <a:r>
              <a:rPr lang="en-US" dirty="0" smtClean="0"/>
              <a:t>38 LONG, 4 SPLIT &amp; 4 SHORT PADDLES PER LAYER</a:t>
            </a:r>
          </a:p>
          <a:p>
            <a:r>
              <a:rPr lang="en-US" dirty="0" smtClean="0"/>
              <a:t>AFTER WRAPPING THE LAYER IS 253.34 cm WIDE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89" t="12170" r="28824" b="148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8722" r="117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TOF QUESTIONS AND POTENTIAL ISSUES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18</cp:revision>
  <dcterms:created xsi:type="dcterms:W3CDTF">2011-08-31T18:31:32Z</dcterms:created>
  <dcterms:modified xsi:type="dcterms:W3CDTF">2011-08-31T20:56:11Z</dcterms:modified>
</cp:coreProperties>
</file>