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4968-16DE-4CBE-860E-C23DD1EB1B16}" type="datetimeFigureOut">
              <a:rPr lang="en-US" smtClean="0"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D540-69AB-424A-A6A1-C0EF0D3B60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11176" t="22414" r="18235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117" t="6490" r="15294" b="204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94" t="5679" r="14118" b="21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882" t="23529" r="13530"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6228" r="9412" b="10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824" t="19168" r="20588" b="7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059" t="21906" r="12353" b="50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529" t="26978" r="1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huttonc</dc:creator>
  <cp:lastModifiedBy>huttonc</cp:lastModifiedBy>
  <cp:revision>3</cp:revision>
  <dcterms:created xsi:type="dcterms:W3CDTF">2011-09-15T13:07:25Z</dcterms:created>
  <dcterms:modified xsi:type="dcterms:W3CDTF">2011-09-15T13:24:21Z</dcterms:modified>
</cp:coreProperties>
</file>