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1" r:id="rId4"/>
    <p:sldId id="257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217E0-554A-4808-B786-4B39EE7916D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DB8A2-6AF6-49E1-A56C-24486DC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0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9391-8F0A-4777-8A8E-B48C028F66D3}" type="datetime1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8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D6ED-2407-4D32-A758-F380EC7CD6AA}" type="datetime1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3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5215-D560-4A6A-BC83-D79F43223353}" type="datetime1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9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218C-6FA1-4C9D-90D9-A08316BD405A}" type="datetime1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4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69A9-E01C-4755-A9C5-22EE54EA916E}" type="datetime1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7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3EB8-5277-411A-BE08-780310660B4A}" type="datetime1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7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BE21-14DE-488E-89AD-0C5BF055DC87}" type="datetime1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4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816C-0CB1-4B34-A93D-491FB3382C35}" type="datetime1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5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F5E-76BA-453D-8968-6DA459073C08}" type="datetime1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0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63E1-1233-482F-A30A-56FCDE40E3DF}" type="datetime1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5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D1BF-A4E8-420B-9069-D3299015D862}" type="datetime1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6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484C-F125-4C09-A087-2001DF88B514}" type="datetime1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6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CCDB big tables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3810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gzipping</a:t>
            </a:r>
            <a:r>
              <a:rPr lang="en-US" dirty="0" smtClean="0"/>
              <a:t> doesn’t help.</a:t>
            </a:r>
          </a:p>
          <a:p>
            <a:r>
              <a:rPr lang="en-US" dirty="0" smtClean="0"/>
              <a:t>No partial blob transfers until MySQL 6</a:t>
            </a:r>
          </a:p>
          <a:p>
            <a:r>
              <a:rPr lang="en-US" dirty="0" smtClean="0"/>
              <a:t>‘root’ privileges needed to configure MySQL </a:t>
            </a:r>
          </a:p>
          <a:p>
            <a:r>
              <a:rPr lang="en-US" dirty="0" smtClean="0"/>
              <a:t>Vulnerability for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Since CCDB is ‘do not delete’ storage it will lead to redundant database grow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000500" y="5105400"/>
            <a:ext cx="1930400" cy="1244600"/>
          </a:xfrm>
          <a:prstGeom prst="ellips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Usual frameworks application structure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00500" y="1600200"/>
            <a:ext cx="1930400" cy="1244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Configs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4000500" y="3346450"/>
            <a:ext cx="1930400" cy="1244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00500" y="5105400"/>
            <a:ext cx="1930400" cy="1244600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2222500"/>
            <a:ext cx="2438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Resources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are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Static data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Don’t change during app. work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Seldom change during app. Lifetime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Too big to </a:t>
            </a:r>
            <a:r>
              <a:rPr lang="en-US" dirty="0" err="1" smtClean="0"/>
              <a:t>comlile</a:t>
            </a:r>
            <a:r>
              <a:rPr lang="en-US" dirty="0" smtClean="0"/>
              <a:t> into the application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306945" y="3426549"/>
            <a:ext cx="1295400" cy="6882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306945" y="3731349"/>
            <a:ext cx="1295400" cy="6882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connectors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306945" y="4114800"/>
            <a:ext cx="1295400" cy="6882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manager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49745" y="3002324"/>
            <a:ext cx="2209800" cy="21463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Java, GTK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/>
              <a:t>Application</a:t>
            </a:r>
            <a:br>
              <a:rPr lang="en-US" sz="2000" b="1" dirty="0" smtClean="0"/>
            </a:b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Mono, MFC, GTK,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4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0204E-6 L 0.19027 -0.001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21189E-7 L 0.19027 -0.001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10502E-6 L 0.19027 -0.0009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00023E-6 L 0.22795 -0.227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-1138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6.01434E-7 L 0.22795 -0.0164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-83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452E-7 L 0.22795 0.182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913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7" grpId="0" animBg="1"/>
      <p:bldP spid="7" grpId="1" animBg="1"/>
      <p:bldP spid="10" grpId="0"/>
      <p:bldP spid="10" grpId="1"/>
      <p:bldP spid="11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resource manager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784761"/>
            <a:ext cx="28475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 smtClean="0"/>
              <a:t>fopen</a:t>
            </a:r>
            <a:endParaRPr lang="en-US" sz="8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5" name="Straight Connector 1044"/>
          <p:cNvCxnSpPr/>
          <p:nvPr/>
        </p:nvCxnSpPr>
        <p:spPr>
          <a:xfrm flipH="1">
            <a:off x="8319486" y="2883932"/>
            <a:ext cx="1" cy="311508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manager idea</a:t>
            </a: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1676400" y="3606944"/>
            <a:ext cx="1371600" cy="1982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051464"/>
            <a:ext cx="1219200" cy="13092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Resorce</a:t>
            </a:r>
            <a:endParaRPr lang="en-US" dirty="0" smtClean="0"/>
          </a:p>
          <a:p>
            <a:pPr algn="ctr"/>
            <a:r>
              <a:rPr lang="en-US" dirty="0" smtClean="0"/>
              <a:t>Manager</a:t>
            </a:r>
          </a:p>
        </p:txBody>
      </p:sp>
      <p:pic>
        <p:nvPicPr>
          <p:cNvPr id="1026" name="Picture 2" descr="This photo shows Austrian theoretical physicist Erwin Schrodinger. He was famous for his work on quantum mechanics and won the Nobel Prize in 1933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0" t="2018" r="14720" b="34886"/>
          <a:stretch/>
        </p:blipFill>
        <p:spPr bwMode="auto">
          <a:xfrm>
            <a:off x="346925" y="3020876"/>
            <a:ext cx="1135849" cy="131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7626470" y="2972256"/>
            <a:ext cx="1361209" cy="1361209"/>
            <a:chOff x="7315200" y="1752600"/>
            <a:chExt cx="1361209" cy="1361209"/>
          </a:xfrm>
        </p:grpSpPr>
        <p:pic>
          <p:nvPicPr>
            <p:cNvPr id="1028" name="Picture 4" descr=" Png Fil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1752600"/>
              <a:ext cx="1361209" cy="1361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602972" y="2514600"/>
              <a:ext cx="78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Server</a:t>
              </a:r>
            </a:p>
          </p:txBody>
        </p:sp>
      </p:grpSp>
      <p:pic>
        <p:nvPicPr>
          <p:cNvPr id="1030" name="Picture 6" descr="http://cdn1.iconfinder.com/data/icons/REALVISTA/web_design/png/400/storage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978676"/>
            <a:ext cx="1475613" cy="147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eft Arrow 11"/>
          <p:cNvSpPr/>
          <p:nvPr/>
        </p:nvSpPr>
        <p:spPr>
          <a:xfrm>
            <a:off x="4572000" y="3606944"/>
            <a:ext cx="2514601" cy="1982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43299" y="3237612"/>
            <a:ext cx="238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./resources/mydata.dat</a:t>
            </a:r>
            <a:endParaRPr lang="en-US" dirty="0"/>
          </a:p>
        </p:txBody>
      </p:sp>
      <p:sp>
        <p:nvSpPr>
          <p:cNvPr id="8" name="Flowchart: Decision 7"/>
          <p:cNvSpPr/>
          <p:nvPr/>
        </p:nvSpPr>
        <p:spPr>
          <a:xfrm>
            <a:off x="5851744" y="3221942"/>
            <a:ext cx="1395476" cy="953055"/>
          </a:xfrm>
          <a:prstGeom prst="flowChartDecisi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 cached </a:t>
            </a:r>
            <a:r>
              <a:rPr lang="en-US" sz="1400" dirty="0" smtClean="0">
                <a:solidFill>
                  <a:srgbClr val="FCEAD2"/>
                </a:solidFill>
              </a:rPr>
              <a:t>?</a:t>
            </a:r>
            <a:endParaRPr lang="en-US" sz="1200" dirty="0">
              <a:solidFill>
                <a:srgbClr val="FCEAD2"/>
              </a:solidFill>
            </a:endParaRPr>
          </a:p>
        </p:txBody>
      </p:sp>
      <p:cxnSp>
        <p:nvCxnSpPr>
          <p:cNvPr id="16" name="Elbow Connector 15"/>
          <p:cNvCxnSpPr>
            <a:stCxn id="8" idx="0"/>
          </p:cNvCxnSpPr>
          <p:nvPr/>
        </p:nvCxnSpPr>
        <p:spPr>
          <a:xfrm rot="5400000" flipH="1" flipV="1">
            <a:off x="6388170" y="2218712"/>
            <a:ext cx="1164542" cy="841918"/>
          </a:xfrm>
          <a:prstGeom prst="bentConnector3">
            <a:avLst>
              <a:gd name="adj1" fmla="val 99893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39790" y="4404468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9857" y="260934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</a:p>
        </p:txBody>
      </p:sp>
      <p:cxnSp>
        <p:nvCxnSpPr>
          <p:cNvPr id="1034" name="Straight Arrow Connector 1033"/>
          <p:cNvCxnSpPr>
            <a:stCxn id="8" idx="2"/>
          </p:cNvCxnSpPr>
          <p:nvPr/>
        </p:nvCxnSpPr>
        <p:spPr>
          <a:xfrm>
            <a:off x="6549482" y="4174997"/>
            <a:ext cx="0" cy="10066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Straight Arrow Connector 1041"/>
          <p:cNvCxnSpPr/>
          <p:nvPr/>
        </p:nvCxnSpPr>
        <p:spPr>
          <a:xfrm flipH="1">
            <a:off x="7890744" y="5999018"/>
            <a:ext cx="392831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TextBox 1045"/>
          <p:cNvSpPr txBox="1"/>
          <p:nvPr/>
        </p:nvSpPr>
        <p:spPr>
          <a:xfrm rot="5400000">
            <a:off x="8030718" y="4155429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Caching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47" name="Picture 8" descr="http://files.softicons.com/download/system-icons/lozengue-filetype-icons-by-gurato/png/512/ZI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465" y="3298061"/>
            <a:ext cx="785471" cy="78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10" descr="http://www.wired.com/images_blogs/thisdayintech/2009/04/042709_dayintech_f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6"/>
          <a:stretch/>
        </p:blipFill>
        <p:spPr bwMode="auto">
          <a:xfrm>
            <a:off x="346926" y="3020876"/>
            <a:ext cx="1135848" cy="133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" name="TextBox 1053"/>
          <p:cNvSpPr txBox="1"/>
          <p:nvPr/>
        </p:nvSpPr>
        <p:spPr>
          <a:xfrm>
            <a:off x="1921566" y="3186243"/>
            <a:ext cx="88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mydata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49315" y="4876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Easy to use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Automated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Flexible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Updatable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2802833" y="5153796"/>
            <a:ext cx="22266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Less mistakes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Easy to change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Easy to maintain</a:t>
            </a:r>
            <a:endParaRPr lang="en-US" sz="2000" b="1" dirty="0"/>
          </a:p>
        </p:txBody>
      </p:sp>
      <p:sp>
        <p:nvSpPr>
          <p:cNvPr id="72" name="Right Brace 71"/>
          <p:cNvSpPr/>
          <p:nvPr/>
        </p:nvSpPr>
        <p:spPr>
          <a:xfrm>
            <a:off x="2209799" y="5030087"/>
            <a:ext cx="304800" cy="1263085"/>
          </a:xfrm>
          <a:prstGeom prst="rightBrace">
            <a:avLst>
              <a:gd name="adj1" fmla="val 408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Slide Number Placeholder 10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5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16407 0.3333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2" y="1666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-0.00018 -0.2326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5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8" grpId="0" animBg="1"/>
      <p:bldP spid="8" grpId="1" animBg="1"/>
      <p:bldP spid="24" grpId="0"/>
      <p:bldP spid="24" grpId="1"/>
      <p:bldP spid="28" grpId="0"/>
      <p:bldP spid="28" grpId="1"/>
      <p:bldP spid="1046" grpId="0"/>
      <p:bldP spid="1046" grpId="1"/>
      <p:bldP spid="70" grpId="0"/>
      <p:bldP spid="71" grpId="0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use for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QT </a:t>
            </a:r>
            <a:r>
              <a:rPr lang="en-US" dirty="0" smtClean="0"/>
              <a:t>4+, </a:t>
            </a:r>
            <a:r>
              <a:rPr lang="en-US" dirty="0" err="1" smtClean="0"/>
              <a:t>QResource</a:t>
            </a:r>
            <a:r>
              <a:rPr lang="en-US" dirty="0" smtClean="0"/>
              <a:t> </a:t>
            </a:r>
            <a:r>
              <a:rPr lang="en-US" dirty="0"/>
              <a:t>is a part of </a:t>
            </a:r>
            <a:r>
              <a:rPr lang="en-US" dirty="0" err="1"/>
              <a:t>libqtcore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GTK, use </a:t>
            </a:r>
            <a:r>
              <a:rPr lang="en-US" dirty="0" err="1" smtClean="0">
                <a:solidFill>
                  <a:srgbClr val="0070C0"/>
                </a:solidFill>
              </a:rPr>
              <a:t>gtk_rc</a:t>
            </a:r>
            <a:r>
              <a:rPr lang="en-US" dirty="0" smtClean="0">
                <a:solidFill>
                  <a:srgbClr val="0070C0"/>
                </a:solidFill>
              </a:rPr>
              <a:t>_* </a:t>
            </a:r>
            <a:r>
              <a:rPr lang="en-US" dirty="0" smtClean="0"/>
              <a:t>functions to read resources</a:t>
            </a:r>
          </a:p>
          <a:p>
            <a:r>
              <a:rPr lang="en-US" dirty="0" smtClean="0"/>
              <a:t>OSX API  </a:t>
            </a:r>
            <a:r>
              <a:rPr lang="en-US" dirty="0" err="1" smtClean="0"/>
              <a:t>NSBundle</a:t>
            </a:r>
            <a:r>
              <a:rPr lang="en-US" dirty="0" smtClean="0"/>
              <a:t>, </a:t>
            </a:r>
            <a:r>
              <a:rPr lang="en-US" dirty="0" err="1" smtClean="0"/>
              <a:t>CFBundleRef</a:t>
            </a:r>
            <a:r>
              <a:rPr lang="en-US" dirty="0" smtClean="0"/>
              <a:t>, etc…</a:t>
            </a:r>
          </a:p>
          <a:p>
            <a:r>
              <a:rPr lang="en-US" dirty="0" smtClean="0"/>
              <a:t>Mono – </a:t>
            </a:r>
            <a:r>
              <a:rPr lang="en-US" dirty="0" err="1" smtClean="0"/>
              <a:t>System.Resources</a:t>
            </a:r>
            <a:r>
              <a:rPr lang="en-US" dirty="0" smtClean="0"/>
              <a:t> namespace</a:t>
            </a:r>
          </a:p>
          <a:p>
            <a:r>
              <a:rPr lang="en-US" dirty="0" smtClean="0"/>
              <a:t>Java – lots of stuff (depends on framework)</a:t>
            </a:r>
          </a:p>
          <a:p>
            <a:r>
              <a:rPr lang="en-US" dirty="0" err="1" smtClean="0"/>
              <a:t>wxWidgets</a:t>
            </a:r>
            <a:r>
              <a:rPr lang="en-US" dirty="0" smtClean="0"/>
              <a:t> – RC, WXR , XRC…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67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Store link to resource in the DB</a:t>
            </a:r>
          </a:p>
          <a:p>
            <a:r>
              <a:rPr lang="en-US" sz="2800" dirty="0" smtClean="0"/>
              <a:t>Make simple resource API through JANA or CCDB.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we already have most of the code!)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2635" y="3264932"/>
            <a:ext cx="595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vector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vector</a:t>
            </a:r>
            <a:r>
              <a:rPr lang="en-US" dirty="0" smtClean="0"/>
              <a:t>&gt; </a:t>
            </a:r>
            <a:r>
              <a:rPr lang="en-US" dirty="0" err="1" smtClean="0"/>
              <a:t>GetTable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“/w/</a:t>
            </a:r>
            <a:r>
              <a:rPr lang="en-US" dirty="0" err="1" smtClean="0">
                <a:solidFill>
                  <a:srgbClr val="C00000"/>
                </a:solidFill>
              </a:rPr>
              <a:t>HallD</a:t>
            </a:r>
            <a:r>
              <a:rPr lang="en-US" dirty="0" smtClean="0">
                <a:solidFill>
                  <a:srgbClr val="C00000"/>
                </a:solidFill>
              </a:rPr>
              <a:t>/data/Magnets/table.txt”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747849"/>
            <a:ext cx="451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vector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vector</a:t>
            </a:r>
            <a:r>
              <a:rPr lang="en-US" dirty="0" smtClean="0"/>
              <a:t>&gt; </a:t>
            </a:r>
            <a:r>
              <a:rPr lang="en-US" dirty="0" err="1" smtClean="0"/>
              <a:t>GetTable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="1" dirty="0" err="1" smtClean="0">
                <a:solidFill>
                  <a:srgbClr val="C00000"/>
                </a:solidFill>
              </a:rPr>
              <a:t>res:</a:t>
            </a:r>
            <a:r>
              <a:rPr lang="en-US" dirty="0" err="1" smtClean="0">
                <a:solidFill>
                  <a:srgbClr val="C00000"/>
                </a:solidFill>
              </a:rPr>
              <a:t>Magnets</a:t>
            </a:r>
            <a:r>
              <a:rPr lang="en-US" dirty="0" smtClean="0">
                <a:solidFill>
                  <a:srgbClr val="C00000"/>
                </a:solidFill>
              </a:rPr>
              <a:t>/table”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22104" y="4572000"/>
            <a:ext cx="5025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C00000"/>
                </a:solidFill>
              </a:rPr>
              <a:t>res:</a:t>
            </a:r>
            <a:r>
              <a:rPr lang="en-US" dirty="0" smtClean="0"/>
              <a:t>” means open files from resource directory </a:t>
            </a:r>
            <a:br>
              <a:rPr lang="en-US" dirty="0" smtClean="0"/>
            </a:br>
            <a:r>
              <a:rPr lang="en-US" dirty="0" smtClean="0"/>
              <a:t>(which is known by JANA)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“res:” means just open that file by that path. 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3138725" y="3913465"/>
            <a:ext cx="159306" cy="381000"/>
          </a:xfrm>
          <a:prstGeom prst="rightBrace">
            <a:avLst>
              <a:gd name="adj1" fmla="val 0"/>
              <a:gd name="adj2" fmla="val 50000"/>
            </a:avLst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ent Arrow 35"/>
          <p:cNvSpPr/>
          <p:nvPr/>
        </p:nvSpPr>
        <p:spPr>
          <a:xfrm rot="10800000" flipH="1">
            <a:off x="3189294" y="4183618"/>
            <a:ext cx="332810" cy="90719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3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212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Resource management</vt:lpstr>
      <vt:lpstr>CCDB big tables problem</vt:lpstr>
      <vt:lpstr>Usual frameworks application structure</vt:lpstr>
      <vt:lpstr>Very simple resource manager</vt:lpstr>
      <vt:lpstr>Resource manager idea</vt:lpstr>
      <vt:lpstr>What other use for resources</vt:lpstr>
      <vt:lpstr>What should we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DmitryRa</dc:creator>
  <cp:lastModifiedBy>DmitryRa</cp:lastModifiedBy>
  <cp:revision>48</cp:revision>
  <dcterms:created xsi:type="dcterms:W3CDTF">2011-09-21T03:38:02Z</dcterms:created>
  <dcterms:modified xsi:type="dcterms:W3CDTF">2011-09-21T17:38:55Z</dcterms:modified>
</cp:coreProperties>
</file>