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E3ECE-C13B-4C7A-9082-682B03A0ED0B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2BE6-8C0D-4905-962D-9F39662CD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76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E3ECE-C13B-4C7A-9082-682B03A0ED0B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2BE6-8C0D-4905-962D-9F39662CD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77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E3ECE-C13B-4C7A-9082-682B03A0ED0B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2BE6-8C0D-4905-962D-9F39662CD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1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E3ECE-C13B-4C7A-9082-682B03A0ED0B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2BE6-8C0D-4905-962D-9F39662CD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5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E3ECE-C13B-4C7A-9082-682B03A0ED0B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2BE6-8C0D-4905-962D-9F39662CD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65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E3ECE-C13B-4C7A-9082-682B03A0ED0B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2BE6-8C0D-4905-962D-9F39662CD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4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E3ECE-C13B-4C7A-9082-682B03A0ED0B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2BE6-8C0D-4905-962D-9F39662CD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87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E3ECE-C13B-4C7A-9082-682B03A0ED0B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2BE6-8C0D-4905-962D-9F39662CD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95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E3ECE-C13B-4C7A-9082-682B03A0ED0B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2BE6-8C0D-4905-962D-9F39662CD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7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E3ECE-C13B-4C7A-9082-682B03A0ED0B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2BE6-8C0D-4905-962D-9F39662CD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6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E3ECE-C13B-4C7A-9082-682B03A0ED0B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2BE6-8C0D-4905-962D-9F39662CD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24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E3ECE-C13B-4C7A-9082-682B03A0ED0B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B2BE6-8C0D-4905-962D-9F39662CD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0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CCDB related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8/24/2011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78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592"/>
            <a:ext cx="8229600" cy="1143000"/>
          </a:xfrm>
        </p:spPr>
        <p:txBody>
          <a:bodyPr/>
          <a:lstStyle/>
          <a:p>
            <a:r>
              <a:rPr lang="en-US" dirty="0" smtClean="0"/>
              <a:t>Files we are talking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609600"/>
          </a:xfrm>
        </p:spPr>
        <p:txBody>
          <a:bodyPr/>
          <a:lstStyle/>
          <a:p>
            <a:r>
              <a:rPr lang="en-US" dirty="0" smtClean="0"/>
              <a:t>BCAL\</a:t>
            </a:r>
            <a:r>
              <a:rPr lang="en-US" dirty="0" err="1" smtClean="0"/>
              <a:t>bcal_parms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799" y="1600200"/>
            <a:ext cx="35524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January 26 2011  - 12 columns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January 28 2011  - 15 columns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May 31 - </a:t>
            </a:r>
            <a:r>
              <a:rPr lang="en-US" dirty="0" smtClean="0">
                <a:solidFill>
                  <a:srgbClr val="FF0000"/>
                </a:solidFill>
              </a:rPr>
              <a:t>-7 columns + 7 columns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May 31 - +2 columns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8399" y="2667000"/>
            <a:ext cx="8229600" cy="600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FCAL\</a:t>
            </a:r>
            <a:r>
              <a:rPr lang="en-US" dirty="0" err="1" smtClean="0"/>
              <a:t>fcal_parms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798" y="3267164"/>
            <a:ext cx="468743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January 26 2011  - 2 columns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January 28 2011  - 12 columns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March   07 2011  - column comments change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May 31 - </a:t>
            </a:r>
            <a:r>
              <a:rPr lang="en-US" dirty="0" smtClean="0">
                <a:solidFill>
                  <a:srgbClr val="FF0000"/>
                </a:solidFill>
              </a:rPr>
              <a:t>-7 columns + 7 columns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May 31 - +2 columns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2" t="17141" r="59165" b="58574"/>
          <a:stretch/>
        </p:blipFill>
        <p:spPr bwMode="auto">
          <a:xfrm>
            <a:off x="2393653" y="5334000"/>
            <a:ext cx="2795728" cy="1313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14292" y="4733836"/>
            <a:ext cx="8229600" cy="600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FDV\</a:t>
            </a:r>
            <a:r>
              <a:rPr lang="en-US" dirty="0" err="1" smtClean="0"/>
              <a:t>fdc_parms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976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CCDB or </a:t>
            </a:r>
            <a:r>
              <a:rPr lang="en-US" dirty="0" err="1" smtClean="0"/>
              <a:t>Configs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162800" cy="2057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Looks like </a:t>
            </a:r>
            <a:r>
              <a:rPr lang="en-US" dirty="0" err="1" smtClean="0"/>
              <a:t>config</a:t>
            </a:r>
            <a:r>
              <a:rPr lang="en-US" dirty="0" smtClean="0"/>
              <a:t> files</a:t>
            </a:r>
          </a:p>
          <a:p>
            <a:r>
              <a:rPr lang="en-US" dirty="0" smtClean="0"/>
              <a:t>Columns number change each time</a:t>
            </a:r>
          </a:p>
          <a:p>
            <a:r>
              <a:rPr lang="en-US" dirty="0" smtClean="0"/>
              <a:t>Columns have comments (</a:t>
            </a:r>
            <a:r>
              <a:rPr lang="en-US" dirty="0" err="1" smtClean="0"/>
              <a:t>ccdb</a:t>
            </a:r>
            <a:r>
              <a:rPr lang="en-US" dirty="0" smtClean="0"/>
              <a:t> columns – not)</a:t>
            </a:r>
          </a:p>
          <a:p>
            <a:r>
              <a:rPr lang="en-US" dirty="0" smtClean="0"/>
              <a:t>Column names change some time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192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Some </a:t>
            </a:r>
            <a:r>
              <a:rPr lang="en-US" dirty="0" err="1" smtClean="0"/>
              <a:t>calib</a:t>
            </a:r>
            <a:r>
              <a:rPr lang="en-US" dirty="0" smtClean="0"/>
              <a:t> files behave not like CCDB tables: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7915" y="3962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is bad with it with current CCDB design?</a:t>
            </a:r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11315" y="4572000"/>
            <a:ext cx="76962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Each column number change – new table name</a:t>
            </a:r>
          </a:p>
          <a:p>
            <a:r>
              <a:rPr lang="en-US" sz="2600" dirty="0" smtClean="0"/>
              <a:t>Comments attached to columns could be stored as ‘table comments’ – ugly if you have 100 columns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73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Add ‘non fixed columns’ feature?</a:t>
            </a:r>
            <a:br>
              <a:rPr lang="en-US" dirty="0" smtClean="0"/>
            </a:br>
            <a:r>
              <a:rPr lang="en-US" sz="2400" dirty="0" smtClean="0"/>
              <a:t>cons: No column comments</a:t>
            </a:r>
          </a:p>
          <a:p>
            <a:r>
              <a:rPr lang="en-US" sz="2800" dirty="0" smtClean="0"/>
              <a:t>Convert such files as &lt;name&gt; &lt;value&gt; &lt;comment&gt;</a:t>
            </a:r>
            <a:br>
              <a:rPr lang="en-US" sz="2800" dirty="0" smtClean="0"/>
            </a:br>
            <a:r>
              <a:rPr lang="en-US" sz="2400" dirty="0" smtClean="0"/>
              <a:t>cons: loose of default simplicity in 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000" dirty="0" err="1" smtClean="0"/>
              <a:t>GetCalib</a:t>
            </a:r>
            <a:r>
              <a:rPr lang="en-US" sz="2000" dirty="0" smtClean="0"/>
              <a:t>(array, ”name/path”)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dirty="0" smtClean="0"/>
              <a:t>array[“</a:t>
            </a:r>
            <a:r>
              <a:rPr lang="en-US" sz="2000" dirty="0" err="1" smtClean="0"/>
              <a:t>field_name</a:t>
            </a:r>
            <a:r>
              <a:rPr lang="en-US" sz="2000" dirty="0" smtClean="0"/>
              <a:t>”]</a:t>
            </a:r>
            <a:endParaRPr lang="en-US" sz="2800" dirty="0" smtClean="0"/>
          </a:p>
          <a:p>
            <a:r>
              <a:rPr lang="en-US" dirty="0" smtClean="0"/>
              <a:t>Reconsider what are </a:t>
            </a:r>
            <a:r>
              <a:rPr lang="en-US" dirty="0" err="1" smtClean="0"/>
              <a:t>configs</a:t>
            </a:r>
            <a:r>
              <a:rPr lang="en-US" dirty="0" smtClean="0"/>
              <a:t>, what are </a:t>
            </a:r>
            <a:r>
              <a:rPr lang="en-US" dirty="0" err="1" smtClean="0"/>
              <a:t>ccdb</a:t>
            </a:r>
            <a:r>
              <a:rPr lang="en-US" dirty="0" smtClean="0"/>
              <a:t>, how to handle changes of tables</a:t>
            </a:r>
            <a:br>
              <a:rPr lang="en-US" dirty="0" smtClean="0"/>
            </a:br>
            <a:r>
              <a:rPr lang="en-US" sz="2400" dirty="0" smtClean="0"/>
              <a:t>cons: might be unclear for future development</a:t>
            </a:r>
          </a:p>
          <a:p>
            <a:r>
              <a:rPr lang="en-US" dirty="0" smtClean="0"/>
              <a:t>Add comments to columns</a:t>
            </a:r>
            <a:br>
              <a:rPr lang="en-US" dirty="0" smtClean="0"/>
            </a:br>
            <a:r>
              <a:rPr lang="en-US" sz="2400" dirty="0" smtClean="0"/>
              <a:t>cons: increasing complexity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7975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// or 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files (</a:t>
            </a:r>
            <a:r>
              <a:rPr lang="en-US" dirty="0" err="1" smtClean="0"/>
              <a:t>bcal_params</a:t>
            </a:r>
            <a:r>
              <a:rPr lang="en-US" dirty="0" smtClean="0"/>
              <a:t>, </a:t>
            </a:r>
            <a:r>
              <a:rPr lang="en-US" dirty="0" err="1" smtClean="0"/>
              <a:t>fcal_params</a:t>
            </a:r>
            <a:r>
              <a:rPr lang="en-US" dirty="0" smtClean="0"/>
              <a:t>) has </a:t>
            </a:r>
            <a:br>
              <a:rPr lang="en-US" dirty="0" smtClean="0"/>
            </a:br>
            <a:r>
              <a:rPr lang="en-US" dirty="0" smtClean="0"/>
              <a:t>‘</a:t>
            </a:r>
            <a:r>
              <a:rPr lang="en-US" dirty="0" smtClean="0">
                <a:solidFill>
                  <a:srgbClr val="FF0000"/>
                </a:solidFill>
              </a:rPr>
              <a:t>//</a:t>
            </a:r>
            <a:r>
              <a:rPr lang="en-US" dirty="0" smtClean="0"/>
              <a:t>’ comments start symbols mixed with</a:t>
            </a:r>
            <a:br>
              <a:rPr lang="en-US" dirty="0" smtClean="0"/>
            </a:br>
            <a:r>
              <a:rPr lang="en-US" dirty="0" smtClean="0"/>
              <a:t>‘</a:t>
            </a: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 smtClean="0"/>
              <a:t>’ comments start symbols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Makes parsing and conversion more complex </a:t>
            </a:r>
          </a:p>
          <a:p>
            <a:r>
              <a:rPr lang="en-US" dirty="0" smtClean="0"/>
              <a:t>Gives nothing in exchange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169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Mysql</a:t>
            </a:r>
            <a:r>
              <a:rPr lang="en-US" dirty="0" smtClean="0"/>
              <a:t> query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default </a:t>
            </a:r>
            <a:r>
              <a:rPr lang="en-US" dirty="0" err="1" smtClean="0"/>
              <a:t>mysql</a:t>
            </a:r>
            <a:r>
              <a:rPr lang="en-US" dirty="0" smtClean="0"/>
              <a:t> query size has limits</a:t>
            </a:r>
          </a:p>
          <a:p>
            <a:r>
              <a:rPr lang="en-US" dirty="0" smtClean="0"/>
              <a:t>Some files in Magnets\Solenoid  &amp; Material</a:t>
            </a:r>
            <a:br>
              <a:rPr lang="en-US" dirty="0" smtClean="0"/>
            </a:br>
            <a:r>
              <a:rPr lang="en-US" dirty="0" smtClean="0"/>
              <a:t>are larger than 10 </a:t>
            </a:r>
            <a:r>
              <a:rPr lang="en-US" dirty="0" err="1" smtClean="0"/>
              <a:t>mb</a:t>
            </a:r>
            <a:endParaRPr lang="en-US" dirty="0" smtClean="0"/>
          </a:p>
          <a:p>
            <a:r>
              <a:rPr lang="en-US" dirty="0" smtClean="0"/>
              <a:t>Default</a:t>
            </a:r>
            <a:r>
              <a:rPr lang="en-US" b="1" dirty="0" smtClean="0"/>
              <a:t> </a:t>
            </a:r>
            <a:r>
              <a:rPr lang="en-US" b="1" dirty="0" err="1" smtClean="0"/>
              <a:t>max_allowed_packet</a:t>
            </a:r>
            <a:r>
              <a:rPr lang="en-US" dirty="0"/>
              <a:t> value </a:t>
            </a:r>
            <a:r>
              <a:rPr lang="en-US" b="1" dirty="0" smtClean="0"/>
              <a:t>1 048 576</a:t>
            </a:r>
          </a:p>
          <a:p>
            <a:r>
              <a:rPr lang="en-US" dirty="0" smtClean="0"/>
              <a:t>One have to edit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my.cnf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2404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184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CCDB related questions</vt:lpstr>
      <vt:lpstr>Files we are talking about</vt:lpstr>
      <vt:lpstr>CCDB or Configs</vt:lpstr>
      <vt:lpstr>What to do?</vt:lpstr>
      <vt:lpstr>// or #</vt:lpstr>
      <vt:lpstr>Mysql query size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CCDB related questions</dc:title>
  <dc:creator>DmitryRa</dc:creator>
  <cp:lastModifiedBy>DmitryRa</cp:lastModifiedBy>
  <cp:revision>7</cp:revision>
  <dcterms:created xsi:type="dcterms:W3CDTF">2011-08-24T16:32:32Z</dcterms:created>
  <dcterms:modified xsi:type="dcterms:W3CDTF">2011-08-24T17:19:34Z</dcterms:modified>
</cp:coreProperties>
</file>