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65" r:id="rId4"/>
    <p:sldId id="282" r:id="rId5"/>
    <p:sldId id="285" r:id="rId6"/>
    <p:sldId id="286" r:id="rId7"/>
    <p:sldId id="28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D09"/>
    <a:srgbClr val="133517"/>
    <a:srgbClr val="2D59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640B90B-EFB2-46A2-9CF5-62631446996D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640B90B-EFB2-46A2-9CF5-62631446996D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40B90B-EFB2-46A2-9CF5-62631446996D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Discussion on console tools for CCDB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Dmitry Romanov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6096000"/>
            <a:ext cx="20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November 02, </a:t>
            </a:r>
            <a:r>
              <a:rPr lang="en-US" dirty="0" smtClean="0"/>
              <a:t>2010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structure update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8585779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design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91000" y="1600200"/>
            <a:ext cx="22098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JANA</a:t>
            </a:r>
            <a:r>
              <a:rPr lang="en-US" dirty="0" smtClean="0"/>
              <a:t> and C++ Users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91000" y="2819400"/>
            <a:ext cx="2209800" cy="9144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Calib</a:t>
            </a:r>
            <a:r>
              <a:rPr lang="en-US" dirty="0" smtClean="0"/>
              <a:t>. DB API</a:t>
            </a:r>
          </a:p>
          <a:p>
            <a:pPr algn="ctr"/>
            <a:r>
              <a:rPr lang="en-US" dirty="0" smtClean="0"/>
              <a:t>C++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24200" y="4267200"/>
            <a:ext cx="19050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MySQL</a:t>
            </a:r>
            <a:r>
              <a:rPr lang="en-US" dirty="0" smtClean="0"/>
              <a:t> Provider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38800" y="4267200"/>
            <a:ext cx="19050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 DB Provider</a:t>
            </a:r>
            <a:endParaRPr lang="ru-RU" dirty="0"/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5638800" y="5486400"/>
            <a:ext cx="1905000" cy="838200"/>
          </a:xfrm>
          <a:prstGeom prst="flowChartMagneticDisk">
            <a:avLst/>
          </a:prstGeom>
          <a:solidFill>
            <a:srgbClr val="2D5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 DB File</a:t>
            </a:r>
            <a:endParaRPr lang="ru-RU" dirty="0"/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3124200" y="5486400"/>
            <a:ext cx="1905000" cy="838200"/>
          </a:xfrm>
          <a:prstGeom prst="flowChartMagneticDisk">
            <a:avLst/>
          </a:prstGeom>
          <a:solidFill>
            <a:srgbClr val="1335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SQL Server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58000" y="1600200"/>
            <a:ext cx="18288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USERS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58000" y="28194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API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81000" y="1600200"/>
            <a:ext cx="1447800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WEB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86000" y="1600200"/>
            <a:ext cx="14478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Console</a:t>
            </a:r>
          </a:p>
          <a:p>
            <a:pPr algn="ctr"/>
            <a:r>
              <a:rPr lang="en-US" dirty="0" smtClean="0"/>
              <a:t>Tools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" y="2895600"/>
            <a:ext cx="1371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PHP</a:t>
            </a:r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914400" y="2514600"/>
            <a:ext cx="3810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5143500" y="24765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6200000">
            <a:off x="7581900" y="24765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6477000" y="31242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верх/вниз 28"/>
          <p:cNvSpPr/>
          <p:nvPr/>
        </p:nvSpPr>
        <p:spPr>
          <a:xfrm rot="2763548">
            <a:off x="4793592" y="3761904"/>
            <a:ext cx="304800" cy="5334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верх/вниз 29"/>
          <p:cNvSpPr/>
          <p:nvPr/>
        </p:nvSpPr>
        <p:spPr>
          <a:xfrm rot="19029722">
            <a:off x="5562922" y="3747968"/>
            <a:ext cx="304800" cy="5334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верх/вниз 30"/>
          <p:cNvSpPr/>
          <p:nvPr/>
        </p:nvSpPr>
        <p:spPr>
          <a:xfrm>
            <a:off x="3962400" y="5029200"/>
            <a:ext cx="304800" cy="4572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войная стрелка вверх/вниз 31"/>
          <p:cNvSpPr/>
          <p:nvPr/>
        </p:nvSpPr>
        <p:spPr>
          <a:xfrm>
            <a:off x="6477000" y="5029200"/>
            <a:ext cx="304800" cy="4572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углом вверх 33"/>
          <p:cNvSpPr/>
          <p:nvPr/>
        </p:nvSpPr>
        <p:spPr>
          <a:xfrm rot="5400000">
            <a:off x="1066800" y="4419600"/>
            <a:ext cx="1066800" cy="1066800"/>
          </a:xfrm>
          <a:prstGeom prst="bentUpArrow">
            <a:avLst>
              <a:gd name="adj1" fmla="val 12952"/>
              <a:gd name="adj2" fmla="val 15706"/>
              <a:gd name="adj3" fmla="val 29819"/>
            </a:avLst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углом вверх 34"/>
          <p:cNvSpPr/>
          <p:nvPr/>
        </p:nvSpPr>
        <p:spPr>
          <a:xfrm rot="10800000" flipV="1">
            <a:off x="2819400" y="2438400"/>
            <a:ext cx="1219200" cy="914400"/>
          </a:xfrm>
          <a:prstGeom prst="bentUpArrow">
            <a:avLst>
              <a:gd name="adj1" fmla="val 12952"/>
              <a:gd name="adj2" fmla="val 15706"/>
              <a:gd name="adj3" fmla="val 29819"/>
            </a:avLst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8600" y="1219200"/>
            <a:ext cx="8686800" cy="12192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3962400" y="1219200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Interfaces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tools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95400"/>
          </a:xfrm>
        </p:spPr>
        <p:txBody>
          <a:bodyPr/>
          <a:lstStyle/>
          <a:p>
            <a:r>
              <a:rPr lang="en-US" sz="2400" dirty="0" smtClean="0"/>
              <a:t>Make it as much simple as it could be with best learning curve</a:t>
            </a:r>
          </a:p>
          <a:p>
            <a:r>
              <a:rPr lang="en-US" sz="2400" dirty="0" smtClean="0"/>
              <a:t>If it have directories and names like POSIX file system, let looks like </a:t>
            </a:r>
            <a:r>
              <a:rPr lang="en-US" sz="2400" dirty="0" smtClean="0"/>
              <a:t>POSIX </a:t>
            </a:r>
            <a:r>
              <a:rPr lang="en-US" sz="2400" dirty="0" smtClean="0"/>
              <a:t>file system</a:t>
            </a:r>
            <a:r>
              <a:rPr lang="en-US" dirty="0" smtClean="0"/>
              <a:t>. </a:t>
            </a:r>
            <a:r>
              <a:rPr lang="en-US" dirty="0" err="1" smtClean="0"/>
              <a:t>ls</a:t>
            </a:r>
            <a:r>
              <a:rPr lang="en-US" dirty="0" smtClean="0"/>
              <a:t>, </a:t>
            </a:r>
            <a:r>
              <a:rPr lang="en-US" dirty="0" err="1" smtClean="0"/>
              <a:t>rm</a:t>
            </a:r>
            <a:r>
              <a:rPr lang="en-US" dirty="0" smtClean="0"/>
              <a:t>, </a:t>
            </a:r>
            <a:r>
              <a:rPr lang="en-US" dirty="0" err="1" smtClean="0"/>
              <a:t>mkdir</a:t>
            </a:r>
            <a:r>
              <a:rPr lang="en-US" dirty="0" smtClean="0"/>
              <a:t>, </a:t>
            </a:r>
            <a:r>
              <a:rPr lang="en-US" dirty="0" err="1" smtClean="0"/>
              <a:t>mv</a:t>
            </a:r>
            <a:r>
              <a:rPr lang="en-US" dirty="0" smtClean="0"/>
              <a:t> etc. </a:t>
            </a:r>
            <a:r>
              <a:rPr lang="en-US" dirty="0" smtClean="0"/>
              <a:t>commands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2438400"/>
            <a:ext cx="22860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Interactive mode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667000"/>
            <a:ext cx="6400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smtClean="0">
                <a:solidFill>
                  <a:srgbClr val="C00000"/>
                </a:solidFill>
              </a:rPr>
              <a:t>/&gt;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/>
              <a:t>ls</a:t>
            </a:r>
            <a:endParaRPr lang="en-US" sz="14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err="1" smtClean="0">
                <a:solidFill>
                  <a:srgbClr val="0070C0"/>
                </a:solidFill>
              </a:rPr>
              <a:t>adc</a:t>
            </a:r>
            <a:r>
              <a:rPr lang="en-US" sz="1400" dirty="0" smtClean="0">
                <a:solidFill>
                  <a:srgbClr val="0070C0"/>
                </a:solidFill>
              </a:rPr>
              <a:t>/     </a:t>
            </a:r>
            <a:r>
              <a:rPr lang="en-US" sz="1400" dirty="0" err="1" smtClean="0">
                <a:solidFill>
                  <a:srgbClr val="0070C0"/>
                </a:solidFill>
              </a:rPr>
              <a:t>dca</a:t>
            </a:r>
            <a:r>
              <a:rPr lang="en-US" sz="1400" dirty="0" smtClean="0">
                <a:solidFill>
                  <a:srgbClr val="0070C0"/>
                </a:solidFill>
              </a:rPr>
              <a:t>/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smtClean="0"/>
              <a:t>&gt; </a:t>
            </a:r>
            <a:r>
              <a:rPr lang="en-US" sz="1400" dirty="0" err="1" smtClean="0"/>
              <a:t>cd</a:t>
            </a:r>
            <a:r>
              <a:rPr lang="en-US" sz="1400" dirty="0" smtClean="0"/>
              <a:t> </a:t>
            </a:r>
            <a:r>
              <a:rPr lang="en-US" sz="1400" dirty="0" err="1" smtClean="0"/>
              <a:t>adc</a:t>
            </a:r>
            <a:endParaRPr lang="en-US" sz="14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err="1" smtClean="0"/>
              <a:t>adc</a:t>
            </a:r>
            <a:r>
              <a:rPr lang="en-US" sz="1400" dirty="0" smtClean="0"/>
              <a:t> &gt; </a:t>
            </a:r>
            <a:r>
              <a:rPr lang="en-US" sz="1400" dirty="0" err="1" smtClean="0"/>
              <a:t>ls</a:t>
            </a:r>
            <a:endParaRPr lang="en-US" sz="14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err="1" smtClean="0">
                <a:solidFill>
                  <a:srgbClr val="7030A0"/>
                </a:solidFill>
              </a:rPr>
              <a:t>adc</a:t>
            </a:r>
            <a:r>
              <a:rPr lang="en-US" sz="1400" dirty="0" smtClean="0">
                <a:solidFill>
                  <a:srgbClr val="7030A0"/>
                </a:solidFill>
              </a:rPr>
              <a:t> _</a:t>
            </a:r>
            <a:r>
              <a:rPr lang="en-US" sz="1400" dirty="0" smtClean="0">
                <a:solidFill>
                  <a:srgbClr val="7030A0"/>
                </a:solidFill>
              </a:rPr>
              <a:t>pedestals     </a:t>
            </a:r>
            <a:r>
              <a:rPr lang="en-US" sz="1400" dirty="0" err="1" smtClean="0">
                <a:solidFill>
                  <a:srgbClr val="7030A0"/>
                </a:solidFill>
              </a:rPr>
              <a:t>adc_scales</a:t>
            </a:r>
            <a:endParaRPr lang="en-US" sz="1400" dirty="0" smtClean="0">
              <a:solidFill>
                <a:srgbClr val="7030A0"/>
              </a:solidFill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err="1" smtClean="0"/>
              <a:t>adc</a:t>
            </a:r>
            <a:r>
              <a:rPr lang="en-US" sz="1400" dirty="0" smtClean="0"/>
              <a:t>&gt;</a:t>
            </a:r>
            <a:r>
              <a:rPr lang="en-US" sz="1400" dirty="0" err="1" smtClean="0"/>
              <a:t>ls</a:t>
            </a:r>
            <a:r>
              <a:rPr lang="en-US" sz="1400" dirty="0" smtClean="0"/>
              <a:t> –a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err="1" smtClean="0">
                <a:solidFill>
                  <a:srgbClr val="7030A0"/>
                </a:solidFill>
              </a:rPr>
              <a:t>adc</a:t>
            </a:r>
            <a:r>
              <a:rPr lang="en-US" sz="1400" dirty="0" smtClean="0">
                <a:solidFill>
                  <a:srgbClr val="7030A0"/>
                </a:solidFill>
              </a:rPr>
              <a:t> _pedestals </a:t>
            </a:r>
            <a:r>
              <a:rPr lang="en-US" sz="1400" dirty="0" smtClean="0">
                <a:solidFill>
                  <a:srgbClr val="7030A0"/>
                </a:solidFill>
              </a:rPr>
              <a:t>: 3 variations, 5 versions … &lt;full info&gt;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err="1" smtClean="0"/>
              <a:t>adc</a:t>
            </a:r>
            <a:r>
              <a:rPr lang="en-US" sz="1400" dirty="0" smtClean="0"/>
              <a:t>&gt;dump </a:t>
            </a:r>
            <a:r>
              <a:rPr lang="en-US" sz="1400" dirty="0" err="1" smtClean="0"/>
              <a:t>adc</a:t>
            </a:r>
            <a:r>
              <a:rPr lang="en-US" sz="1400" dirty="0" smtClean="0"/>
              <a:t> _pedestals </a:t>
            </a:r>
            <a:r>
              <a:rPr lang="en-US" sz="1400" dirty="0" smtClean="0"/>
              <a:t> --run 1200 --variation mc  &gt; /home/user/pedestals.txt</a:t>
            </a:r>
            <a:endParaRPr lang="en-US" sz="14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endParaRPr lang="ru-RU" sz="1400" dirty="0" smtClean="0"/>
          </a:p>
          <a:p>
            <a:endParaRPr lang="ru-RU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5105400"/>
            <a:ext cx="27432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Command line mode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486400"/>
            <a:ext cx="7436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ccdb</a:t>
            </a:r>
            <a:r>
              <a:rPr lang="en-US" sz="1400" dirty="0" smtClean="0"/>
              <a:t> &lt;connection&gt; dump /</a:t>
            </a:r>
            <a:r>
              <a:rPr lang="en-US" sz="1400" dirty="0" err="1" smtClean="0"/>
              <a:t>adc</a:t>
            </a:r>
            <a:r>
              <a:rPr lang="en-US" sz="1400" dirty="0" smtClean="0"/>
              <a:t>/</a:t>
            </a:r>
            <a:r>
              <a:rPr lang="en-US" sz="1400" dirty="0" err="1" smtClean="0"/>
              <a:t>adcpedestals</a:t>
            </a:r>
            <a:r>
              <a:rPr lang="en-US" sz="1400" dirty="0" smtClean="0"/>
              <a:t>   --</a:t>
            </a:r>
            <a:r>
              <a:rPr lang="en-US" sz="1400" dirty="0" smtClean="0"/>
              <a:t>run </a:t>
            </a:r>
            <a:r>
              <a:rPr lang="en-US" sz="1400" dirty="0" smtClean="0"/>
              <a:t> 1200 </a:t>
            </a:r>
            <a:r>
              <a:rPr lang="en-US" sz="1400" dirty="0" smtClean="0"/>
              <a:t>--variation mc  &gt; /home/user/pedestals.txt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9000" y="1447800"/>
            <a:ext cx="2362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DConsoleContext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MySQL</a:t>
            </a:r>
            <a:r>
              <a:rPr lang="en-US" dirty="0" smtClean="0"/>
              <a:t> Provider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Streams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Commad</a:t>
            </a:r>
            <a:r>
              <a:rPr lang="en-US" dirty="0" smtClean="0"/>
              <a:t> parser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Utils</a:t>
            </a:r>
            <a:r>
              <a:rPr lang="en-US" dirty="0" smtClean="0"/>
              <a:t> by command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81000" y="1447800"/>
            <a:ext cx="2286000" cy="38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Interactive mode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828800"/>
            <a:ext cx="64008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smtClean="0">
                <a:solidFill>
                  <a:srgbClr val="C00000"/>
                </a:solidFill>
              </a:rPr>
              <a:t>/&gt;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/>
              <a:t>ls</a:t>
            </a:r>
            <a:r>
              <a:rPr lang="en-US" sz="1400" dirty="0" smtClean="0"/>
              <a:t> --</a:t>
            </a:r>
            <a:r>
              <a:rPr lang="en-US" sz="1400" dirty="0" err="1" smtClean="0"/>
              <a:t>all_tree</a:t>
            </a:r>
            <a:endParaRPr lang="en-US" sz="14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endParaRPr lang="ru-RU" sz="1400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53200" y="35052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DListObjectsUtil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53200" y="1524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DHelpUtil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53200" y="21336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DPrintWorkDirUtil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53200" y="28194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DPrintWorkDirUtil</a:t>
            </a:r>
            <a:endParaRPr lang="ru-RU" dirty="0"/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304800" y="2438400"/>
            <a:ext cx="27432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Command line mode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895600"/>
            <a:ext cx="2580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ccdb</a:t>
            </a:r>
            <a:r>
              <a:rPr lang="en-US" sz="1400" dirty="0" smtClean="0"/>
              <a:t> &lt;connection&gt;   </a:t>
            </a:r>
            <a:r>
              <a:rPr lang="en-US" sz="1400" dirty="0" err="1" smtClean="0"/>
              <a:t>ls</a:t>
            </a:r>
            <a:r>
              <a:rPr lang="en-US" sz="1400" dirty="0" smtClean="0"/>
              <a:t>   --</a:t>
            </a:r>
            <a:r>
              <a:rPr lang="en-US" sz="1400" dirty="0" err="1" smtClean="0"/>
              <a:t>all_tree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53200" y="4191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 . .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752600" y="1981200"/>
            <a:ext cx="17526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7" idx="1"/>
          </p:cNvCxnSpPr>
          <p:nvPr/>
        </p:nvCxnSpPr>
        <p:spPr>
          <a:xfrm>
            <a:off x="5181600" y="2438400"/>
            <a:ext cx="13716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2248517">
            <a:off x="5467166" y="3046756"/>
            <a:ext cx="12954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400" dirty="0" smtClean="0"/>
              <a:t> --</a:t>
            </a:r>
            <a:r>
              <a:rPr lang="en-US" sz="1400" dirty="0" err="1" smtClean="0"/>
              <a:t>all_tree</a:t>
            </a:r>
            <a:endParaRPr lang="en-US" sz="14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endParaRPr lang="ru-RU" sz="1400" dirty="0" smtClean="0"/>
          </a:p>
          <a:p>
            <a:endParaRPr lang="ru-RU" dirty="0"/>
          </a:p>
        </p:txBody>
      </p:sp>
      <p:cxnSp>
        <p:nvCxnSpPr>
          <p:cNvPr id="24" name="Прямая со стрелкой 23"/>
          <p:cNvCxnSpPr>
            <a:stCxn id="27" idx="7"/>
          </p:cNvCxnSpPr>
          <p:nvPr/>
        </p:nvCxnSpPr>
        <p:spPr>
          <a:xfrm rot="5400000" flipH="1" flipV="1">
            <a:off x="2887149" y="2290622"/>
            <a:ext cx="546474" cy="6896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1905000" y="2819400"/>
            <a:ext cx="10668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18095" t="28614" r="42857" b="57920"/>
          <a:stretch>
            <a:fillRect/>
          </a:stretch>
        </p:blipFill>
        <p:spPr bwMode="auto">
          <a:xfrm>
            <a:off x="304800" y="5105400"/>
            <a:ext cx="624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TextBox 37"/>
          <p:cNvSpPr txBox="1"/>
          <p:nvPr/>
        </p:nvSpPr>
        <p:spPr>
          <a:xfrm>
            <a:off x="381000" y="3505200"/>
            <a:ext cx="54762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DConsoleContext</a:t>
            </a:r>
            <a:r>
              <a:rPr lang="en-US" dirty="0" smtClean="0"/>
              <a:t> – singleton model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All </a:t>
            </a:r>
            <a:r>
              <a:rPr lang="en-US" dirty="0" err="1" smtClean="0"/>
              <a:t>utils</a:t>
            </a:r>
            <a:r>
              <a:rPr lang="en-US" dirty="0" smtClean="0"/>
              <a:t> are derived from </a:t>
            </a:r>
            <a:r>
              <a:rPr lang="en-US" dirty="0" err="1" smtClean="0">
                <a:solidFill>
                  <a:srgbClr val="0070C0"/>
                </a:solidFill>
              </a:rPr>
              <a:t>DConsoleUtilBase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Each utility has instance that calls </a:t>
            </a:r>
            <a:r>
              <a:rPr lang="en-US" dirty="0" err="1" smtClean="0">
                <a:solidFill>
                  <a:srgbClr val="0070C0"/>
                </a:solidFill>
              </a:rPr>
              <a:t>RegisterConsoleUtil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Each </a:t>
            </a:r>
            <a:r>
              <a:rPr lang="en-US" dirty="0" smtClean="0"/>
              <a:t>utility </a:t>
            </a:r>
            <a:r>
              <a:rPr lang="en-US" dirty="0" smtClean="0"/>
              <a:t>have to implement </a:t>
            </a:r>
            <a:r>
              <a:rPr lang="en-US" dirty="0" err="1" smtClean="0">
                <a:solidFill>
                  <a:srgbClr val="0070C0"/>
                </a:solidFill>
              </a:rPr>
              <a:t>GetHelp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n-US" dirty="0" smtClean="0"/>
              <a:t>…. functions</a:t>
            </a:r>
          </a:p>
          <a:p>
            <a:r>
              <a:rPr lang="en-US" b="1" dirty="0" smtClean="0"/>
              <a:t>Thus we get very </a:t>
            </a:r>
            <a:r>
              <a:rPr lang="en-US" b="1" dirty="0" err="1" smtClean="0"/>
              <a:t>flexable</a:t>
            </a:r>
            <a:r>
              <a:rPr lang="en-US" b="1" dirty="0" smtClean="0"/>
              <a:t> </a:t>
            </a:r>
            <a:r>
              <a:rPr lang="en-US" b="1" dirty="0" err="1" smtClean="0"/>
              <a:t>plugin</a:t>
            </a:r>
            <a:r>
              <a:rPr lang="en-US" b="1" dirty="0" smtClean="0"/>
              <a:t> like system</a:t>
            </a:r>
            <a:endParaRPr lang="en-US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two modes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Read mode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Update mode</a:t>
            </a:r>
          </a:p>
          <a:p>
            <a:r>
              <a:rPr lang="en-US" dirty="0" smtClean="0"/>
              <a:t>Read mode doesn’t require any passwords</a:t>
            </a:r>
          </a:p>
          <a:p>
            <a:r>
              <a:rPr lang="en-US" dirty="0" smtClean="0"/>
              <a:t>Update mode require password, and user name. 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DConsoleUtil</a:t>
            </a:r>
            <a:r>
              <a:rPr lang="en-US" dirty="0" smtClean="0"/>
              <a:t> may ask </a:t>
            </a:r>
            <a:r>
              <a:rPr lang="en-US" dirty="0" err="1" smtClean="0"/>
              <a:t>DConsoleContext</a:t>
            </a:r>
            <a:r>
              <a:rPr lang="en-US" dirty="0" smtClean="0"/>
              <a:t> for update mode (like </a:t>
            </a:r>
            <a:r>
              <a:rPr lang="en-US" b="1" dirty="0" err="1" smtClean="0"/>
              <a:t>rm</a:t>
            </a:r>
            <a:r>
              <a:rPr lang="en-US" b="1" dirty="0" smtClean="0"/>
              <a:t>, </a:t>
            </a:r>
            <a:r>
              <a:rPr lang="en-US" b="1" dirty="0" err="1" smtClean="0"/>
              <a:t>mkdir</a:t>
            </a:r>
            <a:r>
              <a:rPr lang="en-US" b="1" dirty="0" smtClean="0"/>
              <a:t>, </a:t>
            </a:r>
            <a:r>
              <a:rPr lang="en-US" b="1" dirty="0" err="1" smtClean="0"/>
              <a:t>mv</a:t>
            </a:r>
            <a:r>
              <a:rPr lang="en-US" b="1" dirty="0" smtClean="0"/>
              <a:t> </a:t>
            </a:r>
            <a:r>
              <a:rPr lang="en-US" dirty="0" smtClean="0"/>
              <a:t>etc. functions), </a:t>
            </a:r>
            <a:r>
              <a:rPr lang="en-US" dirty="0" err="1" smtClean="0"/>
              <a:t>DConsoleContext</a:t>
            </a:r>
            <a:r>
              <a:rPr lang="en-US" dirty="0" smtClean="0"/>
              <a:t> </a:t>
            </a:r>
            <a:r>
              <a:rPr lang="en-US" dirty="0" smtClean="0"/>
              <a:t>will ask user for password and login</a:t>
            </a:r>
          </a:p>
          <a:p>
            <a:r>
              <a:rPr lang="en-US" dirty="0" smtClean="0"/>
              <a:t>How to store “update” password???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database update is logged </a:t>
            </a:r>
          </a:p>
          <a:p>
            <a:r>
              <a:rPr lang="en-US" dirty="0" smtClean="0"/>
              <a:t>User names are trusted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53251" t="51925"/>
          <a:stretch>
            <a:fillRect/>
          </a:stretch>
        </p:blipFill>
        <p:spPr bwMode="auto">
          <a:xfrm>
            <a:off x="2590800" y="2743200"/>
            <a:ext cx="4013779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 4"/>
          <p:cNvSpPr/>
          <p:nvPr/>
        </p:nvSpPr>
        <p:spPr>
          <a:xfrm>
            <a:off x="2895600" y="3352800"/>
            <a:ext cx="3962400" cy="2133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Другая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790</TotalTime>
  <Words>248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Discussion on console tools for CCDB </vt:lpstr>
      <vt:lpstr>DB structure update</vt:lpstr>
      <vt:lpstr>Overall design</vt:lpstr>
      <vt:lpstr>Console tools </vt:lpstr>
      <vt:lpstr>Implementation</vt:lpstr>
      <vt:lpstr>Privileges</vt:lpstr>
      <vt:lpstr>LOGS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DmitryRA</dc:creator>
  <cp:lastModifiedBy>DmitryRA</cp:lastModifiedBy>
  <cp:revision>240</cp:revision>
  <dcterms:created xsi:type="dcterms:W3CDTF">2010-09-21T02:30:09Z</dcterms:created>
  <dcterms:modified xsi:type="dcterms:W3CDTF">2010-11-02T18:04:50Z</dcterms:modified>
</cp:coreProperties>
</file>