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Trigger Setup: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Triggers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distributed from the TS to 12 FCAL and 12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BCAL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readout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crates.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front panel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trigger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(and sync) outputs from 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each  crate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are compared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47800" y="1981200"/>
            <a:ext cx="6400800" cy="4648200"/>
            <a:chOff x="1143000" y="1295400"/>
            <a:chExt cx="6807200" cy="5105400"/>
          </a:xfrm>
        </p:grpSpPr>
        <p:pic>
          <p:nvPicPr>
            <p:cNvPr id="5" name="Picture 4" descr="fcal_bcal_tri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3000" y="1295400"/>
              <a:ext cx="6807200" cy="5105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953000" y="2438400"/>
              <a:ext cx="2452635" cy="405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South </a:t>
              </a:r>
              <a:r>
                <a:rPr lang="en-US" dirty="0" smtClean="0">
                  <a:solidFill>
                    <a:schemeClr val="bg1"/>
                  </a:solidFill>
                </a:rPr>
                <a:t> (rocbcal7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3000" y="1981200"/>
              <a:ext cx="2228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South  (rocfcal7)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524000"/>
              <a:ext cx="2454339" cy="405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 North (</a:t>
              </a:r>
              <a:r>
                <a:rPr lang="en-US" dirty="0" smtClean="0">
                  <a:solidFill>
                    <a:schemeClr val="bg1"/>
                  </a:solidFill>
                </a:rPr>
                <a:t>rocbcal1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53000" y="2819400"/>
              <a:ext cx="2371760" cy="405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North 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smtClean="0">
                  <a:solidFill>
                    <a:schemeClr val="bg1"/>
                  </a:solidFill>
                </a:rPr>
                <a:t>rocfcal1)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43000" y="1066800"/>
            <a:ext cx="699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alignment between </a:t>
            </a:r>
            <a:r>
              <a:rPr lang="en-US" dirty="0" smtClean="0"/>
              <a:t>North </a:t>
            </a:r>
            <a:r>
              <a:rPr lang="en-US" dirty="0" smtClean="0"/>
              <a:t>and South </a:t>
            </a:r>
            <a:r>
              <a:rPr lang="en-US" dirty="0" smtClean="0"/>
              <a:t>crates of  the BCAL and FCAL</a:t>
            </a:r>
          </a:p>
          <a:p>
            <a:r>
              <a:rPr lang="en-US" dirty="0" smtClean="0"/>
              <a:t>      For comparison, only one crate is chosen from each side (N and 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62400" y="381000"/>
            <a:ext cx="14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pulses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24000" y="876300"/>
            <a:ext cx="6248400" cy="4838700"/>
            <a:chOff x="1676400" y="1524000"/>
            <a:chExt cx="6248400" cy="4838700"/>
          </a:xfrm>
        </p:grpSpPr>
        <p:sp>
          <p:nvSpPr>
            <p:cNvPr id="6" name="TextBox 5"/>
            <p:cNvSpPr txBox="1"/>
            <p:nvPr/>
          </p:nvSpPr>
          <p:spPr>
            <a:xfrm>
              <a:off x="4953000" y="2438400"/>
              <a:ext cx="2196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South (rocfcal7)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3000" y="1981200"/>
              <a:ext cx="2228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South  (rocfcal7)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524000"/>
              <a:ext cx="2251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 North (rocfcal1)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53000" y="2819400"/>
              <a:ext cx="2230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North (rocfcal1)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 descr="fcal_bcal_trig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6400" y="1676400"/>
              <a:ext cx="6248400" cy="46863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981200" y="3048000"/>
              <a:ext cx="2097018" cy="336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North (rocfcal1)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2667000"/>
              <a:ext cx="2253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South (</a:t>
              </a:r>
              <a:r>
                <a:rPr lang="en-US" dirty="0" smtClean="0">
                  <a:solidFill>
                    <a:schemeClr val="bg1"/>
                  </a:solidFill>
                </a:rPr>
                <a:t>rocbcal7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81200" y="2209800"/>
              <a:ext cx="2095511" cy="336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South  (rocfcal7)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1752600"/>
              <a:ext cx="2307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 North (</a:t>
              </a:r>
              <a:r>
                <a:rPr lang="en-US" dirty="0" smtClean="0">
                  <a:solidFill>
                    <a:schemeClr val="bg1"/>
                  </a:solidFill>
                </a:rPr>
                <a:t>rocbcal1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0" y="2438400"/>
            <a:ext cx="2196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BCAL South (rocfcal7)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1981200"/>
            <a:ext cx="22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FCAL South  (rocfcal7)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524000"/>
            <a:ext cx="225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BCAL  North (rocfcal1)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819400"/>
            <a:ext cx="223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FCAL North (rocfcal1)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 descr="fcal_bcal_syn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762000"/>
            <a:ext cx="7721600" cy="579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4600" y="228600"/>
            <a:ext cx="400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 </a:t>
            </a:r>
            <a:r>
              <a:rPr lang="en-US" dirty="0" smtClean="0"/>
              <a:t>pulses from FCAL </a:t>
            </a:r>
            <a:r>
              <a:rPr lang="en-US" dirty="0" smtClean="0"/>
              <a:t>and BCAL </a:t>
            </a:r>
            <a:r>
              <a:rPr lang="en-US" dirty="0" smtClean="0"/>
              <a:t>crates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2514600"/>
            <a:ext cx="223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FCAL </a:t>
            </a:r>
            <a:r>
              <a:rPr lang="en-US" dirty="0" smtClean="0">
                <a:solidFill>
                  <a:schemeClr val="bg1"/>
                </a:solidFill>
              </a:rPr>
              <a:t>North  </a:t>
            </a:r>
            <a:r>
              <a:rPr lang="en-US" dirty="0" smtClean="0">
                <a:solidFill>
                  <a:schemeClr val="bg1"/>
                </a:solidFill>
              </a:rPr>
              <a:t>(rocfcal1)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2057400"/>
            <a:ext cx="230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BCAL South </a:t>
            </a:r>
            <a:r>
              <a:rPr lang="en-US" dirty="0" smtClean="0">
                <a:solidFill>
                  <a:schemeClr val="bg1"/>
                </a:solidFill>
              </a:rPr>
              <a:t> (rocbcal7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1066800"/>
            <a:ext cx="2095511" cy="336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FCAL South  (rocfcal7)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6765" y="1568743"/>
            <a:ext cx="2307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BCAL  North (</a:t>
            </a:r>
            <a:r>
              <a:rPr lang="en-US" dirty="0" smtClean="0">
                <a:solidFill>
                  <a:schemeClr val="bg1"/>
                </a:solidFill>
              </a:rPr>
              <a:t>rocbcal1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 Trigger Alignment: FCAL N6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(crates rocfcal1 – rocfcal6)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1219200"/>
            <a:ext cx="9144000" cy="3962400"/>
            <a:chOff x="0" y="1524000"/>
            <a:chExt cx="9144000" cy="3962400"/>
          </a:xfrm>
        </p:grpSpPr>
        <p:sp>
          <p:nvSpPr>
            <p:cNvPr id="6" name="TextBox 5"/>
            <p:cNvSpPr txBox="1"/>
            <p:nvPr/>
          </p:nvSpPr>
          <p:spPr>
            <a:xfrm>
              <a:off x="4953000" y="2438400"/>
              <a:ext cx="2196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South (rocfcal7)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3000" y="1981200"/>
              <a:ext cx="2228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South  (rocfcal7)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1524000"/>
              <a:ext cx="2251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BCAL  North (rocfcal1)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53000" y="2819400"/>
              <a:ext cx="2230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FCAL North (rocfcal1)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 descr="fcal_n6_1_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57400"/>
              <a:ext cx="4572000" cy="3429000"/>
            </a:xfrm>
            <a:prstGeom prst="rect">
              <a:avLst/>
            </a:prstGeom>
          </p:spPr>
        </p:pic>
        <p:pic>
          <p:nvPicPr>
            <p:cNvPr id="12" name="Picture 11" descr="fcal_n6_5_6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0" y="2057400"/>
              <a:ext cx="4572000" cy="34290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28600" y="3505200"/>
              <a:ext cx="2092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ocfcal1 (reference)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3200400"/>
              <a:ext cx="10283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ocfcal2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" y="2895600"/>
              <a:ext cx="10283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ocfcal3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" y="2590800"/>
              <a:ext cx="10283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ocfcal4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24400" y="3516868"/>
              <a:ext cx="2092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ocfcal1 (reference)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24400" y="3200400"/>
              <a:ext cx="10283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ocfcal5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24400" y="2895600"/>
              <a:ext cx="10283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r</a:t>
              </a:r>
              <a:r>
                <a:rPr lang="en-US" dirty="0" smtClean="0">
                  <a:solidFill>
                    <a:schemeClr val="bg1"/>
                  </a:solidFill>
                </a:rPr>
                <a:t>ocfcal6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 Trigger Alignment: FCAL S6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(crates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rocfcal7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rocfcal12)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fcal_s6_7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4572000" cy="3429000"/>
          </a:xfrm>
          <a:prstGeom prst="rect">
            <a:avLst/>
          </a:prstGeom>
        </p:spPr>
      </p:pic>
      <p:pic>
        <p:nvPicPr>
          <p:cNvPr id="21" name="Picture 20" descr="fcal_s6_11_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52600"/>
            <a:ext cx="4572000" cy="3429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8600" y="3200400"/>
            <a:ext cx="20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ocfcal7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895600"/>
            <a:ext cx="9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740" y="2590800"/>
            <a:ext cx="9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ocfcal9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297668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3200400"/>
            <a:ext cx="20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ocfcal7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2895600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2602468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 Trigger Alignment: BCAL N6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(crates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rocbcal1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rocbcal6)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3200400"/>
            <a:ext cx="20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ocfcal7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895600"/>
            <a:ext cx="9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740" y="2590800"/>
            <a:ext cx="9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ocfcal9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297668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3200400"/>
            <a:ext cx="20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ocfcal7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2895600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2602468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bcal_n6_1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4572000" cy="3429000"/>
          </a:xfrm>
          <a:prstGeom prst="rect">
            <a:avLst/>
          </a:prstGeom>
        </p:spPr>
      </p:pic>
      <p:pic>
        <p:nvPicPr>
          <p:cNvPr id="13" name="Picture 12" descr="bcal_n6_5_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05000"/>
            <a:ext cx="4572000" cy="3429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3276600"/>
            <a:ext cx="212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ocbcal1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9718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26670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23622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3276600"/>
            <a:ext cx="212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ocbcal1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29718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6078" y="26670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0" y="304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 Trigger Alignment: BCAL S6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(crates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rocbcal7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rocbcal12)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3200400"/>
            <a:ext cx="20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ocfcal7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895600"/>
            <a:ext cx="9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740" y="2590800"/>
            <a:ext cx="97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ocfcal9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297668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3200400"/>
            <a:ext cx="20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ocfcal7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2895600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4400" y="2602468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ocfcal12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3276600"/>
            <a:ext cx="212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ocbcal1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9718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26670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23622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3276600"/>
            <a:ext cx="212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ocbcal1 (reference)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29718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6078" y="2667000"/>
            <a:ext cx="97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1" name="Picture 20" descr="Bcal7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885950"/>
            <a:ext cx="4495800" cy="3371850"/>
          </a:xfrm>
          <a:prstGeom prst="rect">
            <a:avLst/>
          </a:prstGeom>
        </p:spPr>
      </p:pic>
      <p:pic>
        <p:nvPicPr>
          <p:cNvPr id="30" name="Picture 29" descr="Bcal10-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905000"/>
            <a:ext cx="4495800" cy="337185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28600" y="2057400"/>
            <a:ext cx="2909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ocbcal7  - yellow (reference)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ocbcal8  - blue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ocbcal9  - magenta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00600" y="1981200"/>
            <a:ext cx="2961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ocbcal7   - yellow (reference)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rocbcal10 - blue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ocbcal11 - magenta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ocbcal12 - green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349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31</cp:revision>
  <dcterms:created xsi:type="dcterms:W3CDTF">2006-08-16T00:00:00Z</dcterms:created>
  <dcterms:modified xsi:type="dcterms:W3CDTF">2014-03-18T14:30:29Z</dcterms:modified>
</cp:coreProperties>
</file>