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2895600" y="152400"/>
            <a:ext cx="3287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Cluster Finding in TOF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" name="Picture 47" descr="To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685800"/>
            <a:ext cx="3505200" cy="3505200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762000" y="685800"/>
            <a:ext cx="35814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Can be used in calibration runs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solidFill>
                <a:srgbClr val="190DB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Future physics </a:t>
            </a:r>
            <a:endParaRPr lang="en-US" sz="2000" dirty="0">
              <a:solidFill>
                <a:srgbClr val="190D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04800" y="1981200"/>
            <a:ext cx="4579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Step 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Search for hit coincidences in long bars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1143000" y="2932423"/>
            <a:ext cx="66492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1807923" y="2655332"/>
            <a:ext cx="0" cy="2770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807923" y="2655332"/>
            <a:ext cx="61377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2421699" y="2655332"/>
            <a:ext cx="0" cy="2770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421699" y="2932423"/>
            <a:ext cx="245510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194148" y="3477491"/>
            <a:ext cx="245510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3649249" y="3200400"/>
            <a:ext cx="0" cy="2770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3649249" y="3200400"/>
            <a:ext cx="61377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4263025" y="3200400"/>
            <a:ext cx="0" cy="2770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4263025" y="3489159"/>
            <a:ext cx="61377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49177" y="2514600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 1 (North) 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57707" y="3124200"/>
            <a:ext cx="141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 1 (South)</a:t>
            </a:r>
            <a:endParaRPr lang="en-US" dirty="0"/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1828800" y="3810000"/>
            <a:ext cx="2514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905000" y="3886200"/>
            <a:ext cx="2305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Search window (20 ns)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1143000" y="4648200"/>
            <a:ext cx="66492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1807923" y="4371110"/>
            <a:ext cx="0" cy="2770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1807923" y="4343400"/>
            <a:ext cx="2535477" cy="277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4343400" y="4371110"/>
            <a:ext cx="0" cy="2770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4343400" y="4648200"/>
            <a:ext cx="533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5" name="Table 104"/>
          <p:cNvGraphicFramePr>
            <a:graphicFrameLocks noGrp="1"/>
          </p:cNvGraphicFramePr>
          <p:nvPr/>
        </p:nvGraphicFramePr>
        <p:xfrm>
          <a:off x="2590800" y="5334000"/>
          <a:ext cx="64007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376"/>
                <a:gridCol w="341376"/>
                <a:gridCol w="341376"/>
                <a:gridCol w="341376"/>
                <a:gridCol w="341376"/>
                <a:gridCol w="341376"/>
                <a:gridCol w="341376"/>
                <a:gridCol w="341376"/>
                <a:gridCol w="341376"/>
                <a:gridCol w="456262"/>
                <a:gridCol w="492369"/>
                <a:gridCol w="492369"/>
                <a:gridCol w="492369"/>
                <a:gridCol w="492369"/>
                <a:gridCol w="428542"/>
                <a:gridCol w="47413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6" name="TextBox 105"/>
          <p:cNvSpPr txBox="1"/>
          <p:nvPr/>
        </p:nvSpPr>
        <p:spPr>
          <a:xfrm>
            <a:off x="152400" y="5334000"/>
            <a:ext cx="2452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CTP bits (vertical plane)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304800" y="5638800"/>
            <a:ext cx="2042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Number of paddles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ORed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04800" y="4800600"/>
            <a:ext cx="778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Step 2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Group (OR) paddles &amp; pack paddle # in the 32 bit word (16 bits per plane)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04800" y="6324600"/>
            <a:ext cx="3215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Perform cluster search at GTP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Alexander Somov</dc:creator>
  <cp:lastModifiedBy>somov</cp:lastModifiedBy>
  <cp:revision>1</cp:revision>
  <dcterms:created xsi:type="dcterms:W3CDTF">2006-08-16T00:00:00Z</dcterms:created>
  <dcterms:modified xsi:type="dcterms:W3CDTF">2013-10-10T16:13:30Z</dcterms:modified>
</cp:coreProperties>
</file>