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5" d="100"/>
          <a:sy n="35" d="100"/>
        </p:scale>
        <p:origin x="-1464" y="-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961C9-4D50-4B63-9A99-F5B437E03A3C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BDC76-55EC-439B-AD01-822E7C1173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4706" t="25963" r="14706" b="-1"/>
          <a:stretch>
            <a:fillRect/>
          </a:stretch>
        </p:blipFill>
        <p:spPr bwMode="auto">
          <a:xfrm>
            <a:off x="0" y="-95250"/>
            <a:ext cx="9144000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2941" t="20821" r="16471" b="623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0000" t="16211" r="9412" b="1084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Jefferson Science Associates, LLC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huttonc</dc:creator>
  <cp:lastModifiedBy>huttonc</cp:lastModifiedBy>
  <cp:revision>1</cp:revision>
  <dcterms:created xsi:type="dcterms:W3CDTF">2012-01-27T19:55:36Z</dcterms:created>
  <dcterms:modified xsi:type="dcterms:W3CDTF">2012-01-27T20:00:19Z</dcterms:modified>
</cp:coreProperties>
</file>