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5" r:id="rId7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02D2-F575-4D4B-B1BC-675B234738D3}" type="datetimeFigureOut">
              <a:rPr lang="en-US" smtClean="0"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3B19E-C256-4D90-B06A-78D3CE6AEA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63200" cy="802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63200" cy="802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63200" cy="802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63200" cy="802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l="770" t="9501" r="6923" b="49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l="3077" t="6651" r="4615" b="78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24</cp:revision>
  <dcterms:created xsi:type="dcterms:W3CDTF">2009-05-19T15:56:53Z</dcterms:created>
  <dcterms:modified xsi:type="dcterms:W3CDTF">2009-05-19T20:55:26Z</dcterms:modified>
</cp:coreProperties>
</file>